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svg" ContentType="image/svg"/>
  <Default Extension="mp3" ContentType="audi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75" r:id="rId1"/>
  </p:sldMasterIdLst>
  <p:notesMasterIdLst>
    <p:notesMasterId r:id="rId2"/>
  </p:notesMasterIdLst>
  <p:sldIdLst>
    <p:sldId id="256" r:id="rId3"/>
    <p:sldId id="260" r:id="rId4"/>
    <p:sldId id="327" r:id="rId5"/>
    <p:sldId id="332" r:id="rId6"/>
    <p:sldId id="333" r:id="rId7"/>
    <p:sldId id="335" r:id="rId8"/>
    <p:sldId id="338" r:id="rId9"/>
    <p:sldId id="340" r:id="rId10"/>
    <p:sldId id="337" r:id="rId11"/>
    <p:sldId id="336" r:id="rId12"/>
    <p:sldId id="342" r:id="rId13"/>
    <p:sldId id="268" r:id="rId14"/>
    <p:sldId id="275" r:id="rId15"/>
    <p:sldId id="301" r:id="rId16"/>
    <p:sldId id="297" r:id="rId17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60"/>
  </p:normalViewPr>
  <p:slideViewPr>
    <p:cSldViewPr>
      <p:cViewPr>
        <p:scale>
          <a:sx n="100" d="100"/>
          <a:sy n="100" d="100"/>
        </p:scale>
        <p:origin x="-1086" y="78"/>
      </p:cViewPr>
      <p:guideLst>
        <p:guide orient="horz" pos="324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tags" Target="tags/tag54.xml" /><Relationship Id="rId19" Type="http://schemas.openxmlformats.org/officeDocument/2006/relationships/presProps" Target="presProps.xml" /><Relationship Id="rId2" Type="http://schemas.openxmlformats.org/officeDocument/2006/relationships/notesMaster" Target="notesMasters/notes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AD18D3-690A-463A-BA69-0BB7F036A4C9}" type="datetime1">
              <a:rPr lang="zh-CN" altLang="en-US"/>
              <a:t>2022-01-22</a:t>
            </a:fld>
            <a:endParaRPr lang="zh-CN" altLang="en-US" sz="1200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410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zh-CN"/>
              <a:t>单击此处编辑母版文本样式</a:t>
            </a:r>
          </a:p>
          <a:p>
            <a:pPr>
              <a:buFontTx/>
              <a:buNone/>
              <a:defRPr/>
            </a:pPr>
            <a:r>
              <a:rPr lang="zh-CN" altLang="zh-CN"/>
              <a:t>第二级</a:t>
            </a:r>
          </a:p>
          <a:p>
            <a:pPr>
              <a:buFontTx/>
              <a:buNone/>
              <a:defRPr/>
            </a:pPr>
            <a:r>
              <a:rPr lang="zh-CN" altLang="zh-CN"/>
              <a:t>第三级</a:t>
            </a:r>
          </a:p>
          <a:p>
            <a:pPr>
              <a:buFontTx/>
              <a:buNone/>
              <a:defRPr/>
            </a:pPr>
            <a:r>
              <a:rPr lang="zh-CN" altLang="zh-CN"/>
              <a:t>第四级</a:t>
            </a:r>
          </a:p>
          <a:p>
            <a:pPr>
              <a:buFontTx/>
              <a:buNone/>
              <a:defRPr/>
            </a:pPr>
            <a:r>
              <a:rPr lang="zh-CN" altLang="zh-CN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E1F6AE17-0100-4C2C-B09E-8A2D8DCFD792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9941357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13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15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Tahoma" panose="020b0604030504040204" pitchFamily="34" charset="0"/>
              </a:rPr>
              <a:t>6</a:t>
            </a:fld>
            <a:endParaRPr lang="zh-CN" altLang="en-US" sz="1200"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AD18D3-690A-463A-BA69-0BB7F036A4C9}" type="datetime1">
              <a:rPr lang="zh-CN" altLang="en-US" smtClean="0"/>
              <a:t>2022/1/23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6AE17-0100-4C2C-B09E-8A2D8DCFD792}" type="slidenum">
              <a:rPr lang="zh-CN" altLang="en-US" smtClean="0"/>
              <a:t>12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7074-D0BE-4AF9-9541-0A417E741336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450F-7093-40BE-8B25-872AABC27E8E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1ECF6-0338-4488-93E3-8593DFFACC69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11E87-A6A0-41E8-9761-91EEF5D80CD2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08D68-7132-4306-B152-015A23C693A5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BB818-0AB5-4F60-A464-A67F8ADDC09A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4FF8-DD07-4A20-9853-5AA167AFEDA0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14DA5-B5D4-42BF-A75E-C38AE3D726E0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B1455-1FBC-4B8B-A84D-72879B4FD757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74368-86A8-4C69-886C-BCB614DCA4EE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EBF76-94DE-4110-B5C2-E8C86D7006BA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79CA4-4EB1-4082-BFB4-1F574FE6359A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8C2F6-56AA-4640-BA9E-14E8A00B16BE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10AD7-CE1D-42AA-A0C1-E223577B66F2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951ED-A14C-47BF-AF8B-8FDAD4C8837D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DE24F-B0F3-4ECA-9ABA-BF3146A57503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7635B-2764-447B-B55E-C204C8C73F8A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3CB5A-E012-4C65-94C6-1ADF5E6760C8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6FAF4-BD33-4C90-B837-22F285B51E7C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AC463-9C29-4AF1-8127-8D7B6E4BCADF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D248-FCEE-4F8C-8BCA-4C9C863BD9B7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A4795-8458-4825-AB2F-6442966E19B5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EADBC-AAD3-46FF-B047-863F2D6F7009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EA183-88F0-4D0B-900E-ED668B78AF9B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8574A57-5BFB-40FE-B538-F79CD8623A40}" type="datetime1">
              <a:rPr lang="zh-CN" altLang="en-US"/>
              <a:t>2022-01-22</a:t>
            </a:fld>
            <a:endParaRPr lang="zh-CN" altLang="en-US" sz="1800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8D89027-7981-4A9C-83FA-D17AAE8C7597}" type="slidenum">
              <a:rPr lang="zh-CN" altLang="en-US"/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9" r:id="rId13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3.xml" /><Relationship Id="rId3" Type="http://schemas.openxmlformats.org/officeDocument/2006/relationships/image" Target="../media/image2.png" /><Relationship Id="rId4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Relationship Id="rId4" Type="http://schemas.openxmlformats.org/officeDocument/2006/relationships/audio" Target="../media/media4.mp3" /><Relationship Id="rId5" Type="http://schemas.microsoft.com/office/2007/relationships/media" Target="../media/media4.mp3" TargetMode="Internal" /><Relationship Id="rId6" Type="http://schemas.openxmlformats.org/officeDocument/2006/relationships/image" Target="../media/image1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Relationship Id="rId4" Type="http://schemas.openxmlformats.org/officeDocument/2006/relationships/audio" Target="../media/media4.mp3" /><Relationship Id="rId5" Type="http://schemas.microsoft.com/office/2007/relationships/media" Target="../media/media4.mp3" TargetMode="Internal" /><Relationship Id="rId6" Type="http://schemas.openxmlformats.org/officeDocument/2006/relationships/image" Target="../media/image1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7.png" /><Relationship Id="rId4" Type="http://schemas.openxmlformats.org/officeDocument/2006/relationships/image" Target="../media/image18.png" /><Relationship Id="rId5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7.xml" /><Relationship Id="rId11" Type="http://schemas.openxmlformats.org/officeDocument/2006/relationships/tags" Target="../tags/tag8.xml" /><Relationship Id="rId12" Type="http://schemas.openxmlformats.org/officeDocument/2006/relationships/tags" Target="../tags/tag9.xml" /><Relationship Id="rId13" Type="http://schemas.openxmlformats.org/officeDocument/2006/relationships/tags" Target="../tags/tag10.xml" /><Relationship Id="rId14" Type="http://schemas.openxmlformats.org/officeDocument/2006/relationships/tags" Target="../tags/tag11.xml" /><Relationship Id="rId15" Type="http://schemas.openxmlformats.org/officeDocument/2006/relationships/tags" Target="../tags/tag12.xml" /><Relationship Id="rId16" Type="http://schemas.openxmlformats.org/officeDocument/2006/relationships/image" Target="../media/image2.png" /><Relationship Id="rId17" Type="http://schemas.openxmlformats.org/officeDocument/2006/relationships/image" Target="../media/image3.svg" /><Relationship Id="rId18" Type="http://schemas.openxmlformats.org/officeDocument/2006/relationships/image" Target="../media/image4.png" /><Relationship Id="rId19" Type="http://schemas.openxmlformats.org/officeDocument/2006/relationships/audio" Target="../media/audio11.wav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7.xml" /><Relationship Id="rId11" Type="http://schemas.openxmlformats.org/officeDocument/2006/relationships/tags" Target="../tags/tag18.xml" /><Relationship Id="rId12" Type="http://schemas.openxmlformats.org/officeDocument/2006/relationships/tags" Target="../tags/tag19.xml" /><Relationship Id="rId13" Type="http://schemas.openxmlformats.org/officeDocument/2006/relationships/tags" Target="../tags/tag20.xml" /><Relationship Id="rId14" Type="http://schemas.openxmlformats.org/officeDocument/2006/relationships/tags" Target="../tags/tag21.xml" /><Relationship Id="rId15" Type="http://schemas.openxmlformats.org/officeDocument/2006/relationships/tags" Target="../tags/tag22.xml" /><Relationship Id="rId16" Type="http://schemas.openxmlformats.org/officeDocument/2006/relationships/tags" Target="../tags/tag23.xml" /><Relationship Id="rId17" Type="http://schemas.openxmlformats.org/officeDocument/2006/relationships/tags" Target="../tags/tag24.xml" /><Relationship Id="rId18" Type="http://schemas.openxmlformats.org/officeDocument/2006/relationships/image" Target="../media/image4.png" /><Relationship Id="rId19" Type="http://schemas.openxmlformats.org/officeDocument/2006/relationships/audio" Target="../media/audio11.wav" /><Relationship Id="rId2" Type="http://schemas.openxmlformats.org/officeDocument/2006/relationships/notesSlide" Target="../notesSlides/notesSlide3.xml" /><Relationship Id="rId20" Type="http://schemas.openxmlformats.org/officeDocument/2006/relationships/audio" Target="../media/audio22.wav" /><Relationship Id="rId3" Type="http://schemas.openxmlformats.org/officeDocument/2006/relationships/image" Target="../media/image1.png" /><Relationship Id="rId4" Type="http://schemas.openxmlformats.org/officeDocument/2006/relationships/tags" Target="../tags/tag13.xml" /><Relationship Id="rId5" Type="http://schemas.openxmlformats.org/officeDocument/2006/relationships/image" Target="../media/image2.png" /><Relationship Id="rId6" Type="http://schemas.openxmlformats.org/officeDocument/2006/relationships/image" Target="../media/image3.svg" /><Relationship Id="rId7" Type="http://schemas.openxmlformats.org/officeDocument/2006/relationships/tags" Target="../tags/tag14.xml" /><Relationship Id="rId8" Type="http://schemas.openxmlformats.org/officeDocument/2006/relationships/tags" Target="../tags/tag15.xml" /><Relationship Id="rId9" Type="http://schemas.openxmlformats.org/officeDocument/2006/relationships/tags" Target="../tags/tag1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9.xml" /><Relationship Id="rId11" Type="http://schemas.openxmlformats.org/officeDocument/2006/relationships/tags" Target="../tags/tag30.xml" /><Relationship Id="rId12" Type="http://schemas.openxmlformats.org/officeDocument/2006/relationships/tags" Target="../tags/tag31.xml" /><Relationship Id="rId13" Type="http://schemas.openxmlformats.org/officeDocument/2006/relationships/tags" Target="../tags/tag32.xml" /><Relationship Id="rId14" Type="http://schemas.openxmlformats.org/officeDocument/2006/relationships/tags" Target="../tags/tag33.xml" /><Relationship Id="rId15" Type="http://schemas.openxmlformats.org/officeDocument/2006/relationships/tags" Target="../tags/tag34.xml" /><Relationship Id="rId16" Type="http://schemas.openxmlformats.org/officeDocument/2006/relationships/tags" Target="../tags/tag35.xml" /><Relationship Id="rId17" Type="http://schemas.openxmlformats.org/officeDocument/2006/relationships/tags" Target="../tags/tag36.xml" /><Relationship Id="rId18" Type="http://schemas.openxmlformats.org/officeDocument/2006/relationships/image" Target="../media/image5.png" /><Relationship Id="rId19" Type="http://schemas.openxmlformats.org/officeDocument/2006/relationships/image" Target="../media/image6.png" /><Relationship Id="rId2" Type="http://schemas.openxmlformats.org/officeDocument/2006/relationships/notesSlide" Target="../notesSlides/notesSlide4.xml" /><Relationship Id="rId20" Type="http://schemas.openxmlformats.org/officeDocument/2006/relationships/audio" Target="../media/media3.mp3" /><Relationship Id="rId21" Type="http://schemas.microsoft.com/office/2007/relationships/media" Target="../media/media3.mp3" TargetMode="Internal" /><Relationship Id="rId22" Type="http://schemas.openxmlformats.org/officeDocument/2006/relationships/audio" Target="../media/audio11.wav" /><Relationship Id="rId3" Type="http://schemas.openxmlformats.org/officeDocument/2006/relationships/image" Target="../media/image1.png" /><Relationship Id="rId4" Type="http://schemas.openxmlformats.org/officeDocument/2006/relationships/tags" Target="../tags/tag25.xml" /><Relationship Id="rId5" Type="http://schemas.openxmlformats.org/officeDocument/2006/relationships/image" Target="../media/image2.png" /><Relationship Id="rId6" Type="http://schemas.openxmlformats.org/officeDocument/2006/relationships/image" Target="../media/image3.svg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1.xml" /><Relationship Id="rId11" Type="http://schemas.openxmlformats.org/officeDocument/2006/relationships/tags" Target="../tags/tag42.xml" /><Relationship Id="rId12" Type="http://schemas.openxmlformats.org/officeDocument/2006/relationships/tags" Target="../tags/tag43.xml" /><Relationship Id="rId13" Type="http://schemas.openxmlformats.org/officeDocument/2006/relationships/tags" Target="../tags/tag44.xml" /><Relationship Id="rId14" Type="http://schemas.openxmlformats.org/officeDocument/2006/relationships/tags" Target="../tags/tag45.xml" /><Relationship Id="rId15" Type="http://schemas.openxmlformats.org/officeDocument/2006/relationships/tags" Target="../tags/tag46.xml" /><Relationship Id="rId16" Type="http://schemas.openxmlformats.org/officeDocument/2006/relationships/tags" Target="../tags/tag47.xml" /><Relationship Id="rId17" Type="http://schemas.openxmlformats.org/officeDocument/2006/relationships/tags" Target="../tags/tag48.xml" /><Relationship Id="rId18" Type="http://schemas.openxmlformats.org/officeDocument/2006/relationships/image" Target="../media/image5.png" /><Relationship Id="rId19" Type="http://schemas.openxmlformats.org/officeDocument/2006/relationships/image" Target="../media/image7.png" /><Relationship Id="rId2" Type="http://schemas.openxmlformats.org/officeDocument/2006/relationships/notesSlide" Target="../notesSlides/notesSlide5.xml" /><Relationship Id="rId20" Type="http://schemas.openxmlformats.org/officeDocument/2006/relationships/image" Target="../media/image8.svg" /><Relationship Id="rId21" Type="http://schemas.openxmlformats.org/officeDocument/2006/relationships/image" Target="../media/image9.png" /><Relationship Id="rId22" Type="http://schemas.openxmlformats.org/officeDocument/2006/relationships/image" Target="../media/image10.svg" /><Relationship Id="rId23" Type="http://schemas.openxmlformats.org/officeDocument/2006/relationships/image" Target="../media/image6.png" /><Relationship Id="rId24" Type="http://schemas.openxmlformats.org/officeDocument/2006/relationships/audio" Target="../media/media3.mp3" /><Relationship Id="rId25" Type="http://schemas.microsoft.com/office/2007/relationships/media" Target="../media/media3.mp3" TargetMode="Internal" /><Relationship Id="rId26" Type="http://schemas.openxmlformats.org/officeDocument/2006/relationships/audio" Target="../media/audio11.wav" /><Relationship Id="rId3" Type="http://schemas.openxmlformats.org/officeDocument/2006/relationships/image" Target="../media/image1.png" /><Relationship Id="rId4" Type="http://schemas.openxmlformats.org/officeDocument/2006/relationships/tags" Target="../tags/tag37.xml" /><Relationship Id="rId5" Type="http://schemas.openxmlformats.org/officeDocument/2006/relationships/image" Target="../media/image2.png" /><Relationship Id="rId6" Type="http://schemas.openxmlformats.org/officeDocument/2006/relationships/image" Target="../media/image3.svg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tags" Target="../tags/tag4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9.xml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50.xml" /><Relationship Id="rId4" Type="http://schemas.openxmlformats.org/officeDocument/2006/relationships/image" Target="../media/image2.png" /><Relationship Id="rId5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51.xml" /><Relationship Id="rId4" Type="http://schemas.openxmlformats.org/officeDocument/2006/relationships/image" Target="../media/image2.png" /><Relationship Id="rId5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52.xml" /><Relationship Id="rId3" Type="http://schemas.openxmlformats.org/officeDocument/2006/relationships/image" Target="../media/image2.png" /><Relationship Id="rId4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-252413" y="1846263"/>
            <a:ext cx="9936163" cy="401637"/>
          </a:xfrm>
          <a:prstGeom prst="rect">
            <a:avLst/>
          </a:prstGeom>
          <a:solidFill>
            <a:srgbClr val="231815"/>
          </a:solidFill>
          <a:ln w="7938">
            <a:solidFill>
              <a:srgbClr val="231815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1" name="Oval 7"/>
          <p:cNvSpPr>
            <a:spLocks noChangeArrowheads="1"/>
          </p:cNvSpPr>
          <p:nvPr/>
        </p:nvSpPr>
        <p:spPr bwMode="auto">
          <a:xfrm>
            <a:off x="3127375" y="752475"/>
            <a:ext cx="2679700" cy="2682875"/>
          </a:xfrm>
          <a:prstGeom prst="ellipse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2" name="Oval 8"/>
          <p:cNvSpPr>
            <a:spLocks noChangeArrowheads="1"/>
          </p:cNvSpPr>
          <p:nvPr/>
        </p:nvSpPr>
        <p:spPr bwMode="auto">
          <a:xfrm>
            <a:off x="3397250" y="1027113"/>
            <a:ext cx="2155825" cy="21193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3" name="Oval 9"/>
          <p:cNvSpPr>
            <a:spLocks noChangeArrowheads="1"/>
          </p:cNvSpPr>
          <p:nvPr/>
        </p:nvSpPr>
        <p:spPr bwMode="auto">
          <a:xfrm>
            <a:off x="3975100" y="1593850"/>
            <a:ext cx="995363" cy="971550"/>
          </a:xfrm>
          <a:prstGeom prst="ellipse">
            <a:avLst/>
          </a:prstGeom>
          <a:solidFill>
            <a:srgbClr val="855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4" name="Oval 10"/>
          <p:cNvSpPr>
            <a:spLocks noChangeArrowheads="1"/>
          </p:cNvSpPr>
          <p:nvPr/>
        </p:nvSpPr>
        <p:spPr bwMode="auto">
          <a:xfrm>
            <a:off x="4264025" y="1879600"/>
            <a:ext cx="420688" cy="422275"/>
          </a:xfrm>
          <a:prstGeom prst="ellipse">
            <a:avLst/>
          </a:pr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5" name="Freeform 11"/>
          <p:cNvSpPr>
            <a:spLocks noChangeArrowheads="1"/>
          </p:cNvSpPr>
          <p:nvPr/>
        </p:nvSpPr>
        <p:spPr bwMode="auto">
          <a:xfrm>
            <a:off x="3060700" y="1804988"/>
            <a:ext cx="142875" cy="492125"/>
          </a:xfrm>
          <a:custGeom>
            <a:gdLst>
              <a:gd name="T0" fmla="*/ 353416352 w 38"/>
              <a:gd name="T1" fmla="*/ 42337777 h 131"/>
              <a:gd name="T2" fmla="*/ 42411316 w 38"/>
              <a:gd name="T3" fmla="*/ 169351107 h 131"/>
              <a:gd name="T4" fmla="*/ 0 w 38"/>
              <a:gd name="T5" fmla="*/ 296364437 h 131"/>
              <a:gd name="T6" fmla="*/ 0 w 38"/>
              <a:gd name="T7" fmla="*/ 1637066961 h 131"/>
              <a:gd name="T8" fmla="*/ 42411316 w 38"/>
              <a:gd name="T9" fmla="*/ 1764080291 h 131"/>
              <a:gd name="T10" fmla="*/ 296867931 w 38"/>
              <a:gd name="T11" fmla="*/ 1848755844 h 131"/>
              <a:gd name="T12" fmla="*/ 523054095 w 38"/>
              <a:gd name="T13" fmla="*/ 536281010 h 131"/>
              <a:gd name="T14" fmla="*/ 353416352 w 38"/>
              <a:gd name="T15" fmla="*/ 42337777 h 1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"/>
              <a:gd name="T25" fmla="*/ 0 h 131"/>
              <a:gd name="T26" fmla="*/ 38 w 38"/>
              <a:gd name="T27" fmla="*/ 131 h 131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" h="131">
                <a:moveTo>
                  <a:pt x="25" y="3"/>
                </a:moveTo>
                <a:cubicBezTo>
                  <a:pt x="25" y="3"/>
                  <a:pt x="13" y="0"/>
                  <a:pt x="3" y="12"/>
                </a:cubicBezTo>
                <a:cubicBezTo>
                  <a:pt x="0" y="16"/>
                  <a:pt x="0" y="17"/>
                  <a:pt x="0" y="21"/>
                </a:cubicBezTo>
                <a:cubicBezTo>
                  <a:pt x="0" y="53"/>
                  <a:pt x="0" y="84"/>
                  <a:pt x="0" y="116"/>
                </a:cubicBezTo>
                <a:cubicBezTo>
                  <a:pt x="0" y="120"/>
                  <a:pt x="0" y="122"/>
                  <a:pt x="3" y="125"/>
                </a:cubicBezTo>
                <a:cubicBezTo>
                  <a:pt x="6" y="128"/>
                  <a:pt x="11" y="131"/>
                  <a:pt x="21" y="131"/>
                </a:cubicBezTo>
                <a:cubicBezTo>
                  <a:pt x="38" y="130"/>
                  <a:pt x="37" y="38"/>
                  <a:pt x="37" y="38"/>
                </a:cubicBezTo>
                <a:cubicBezTo>
                  <a:pt x="33" y="27"/>
                  <a:pt x="29" y="15"/>
                  <a:pt x="25" y="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2"/>
          <p:cNvSpPr>
            <a:spLocks noChangeArrowheads="1"/>
          </p:cNvSpPr>
          <p:nvPr/>
        </p:nvSpPr>
        <p:spPr bwMode="auto">
          <a:xfrm>
            <a:off x="5727700" y="1797050"/>
            <a:ext cx="165100" cy="488950"/>
          </a:xfrm>
          <a:custGeom>
            <a:gdLst>
              <a:gd name="T0" fmla="*/ 140796530 w 44"/>
              <a:gd name="T1" fmla="*/ 42437099 h 130"/>
              <a:gd name="T2" fmla="*/ 577260893 w 44"/>
              <a:gd name="T3" fmla="*/ 169755918 h 130"/>
              <a:gd name="T4" fmla="*/ 605421700 w 44"/>
              <a:gd name="T5" fmla="*/ 297070975 h 130"/>
              <a:gd name="T6" fmla="*/ 605421700 w 44"/>
              <a:gd name="T7" fmla="*/ 1640968856 h 130"/>
              <a:gd name="T8" fmla="*/ 577260893 w 44"/>
              <a:gd name="T9" fmla="*/ 1768283914 h 130"/>
              <a:gd name="T10" fmla="*/ 239353725 w 44"/>
              <a:gd name="T11" fmla="*/ 1839016173 h 130"/>
              <a:gd name="T12" fmla="*/ 98557195 w 44"/>
              <a:gd name="T13" fmla="*/ 537559152 h 130"/>
              <a:gd name="T14" fmla="*/ 140796530 w 44"/>
              <a:gd name="T15" fmla="*/ 42437099 h 1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"/>
              <a:gd name="T25" fmla="*/ 0 h 130"/>
              <a:gd name="T26" fmla="*/ 44 w 44"/>
              <a:gd name="T27" fmla="*/ 130 h 13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" h="130">
                <a:moveTo>
                  <a:pt x="10" y="3"/>
                </a:moveTo>
                <a:cubicBezTo>
                  <a:pt x="10" y="3"/>
                  <a:pt x="31" y="0"/>
                  <a:pt x="41" y="12"/>
                </a:cubicBezTo>
                <a:cubicBezTo>
                  <a:pt x="43" y="15"/>
                  <a:pt x="43" y="17"/>
                  <a:pt x="43" y="21"/>
                </a:cubicBezTo>
                <a:cubicBezTo>
                  <a:pt x="43" y="53"/>
                  <a:pt x="43" y="84"/>
                  <a:pt x="43" y="116"/>
                </a:cubicBezTo>
                <a:cubicBezTo>
                  <a:pt x="43" y="120"/>
                  <a:pt x="44" y="122"/>
                  <a:pt x="41" y="125"/>
                </a:cubicBezTo>
                <a:cubicBezTo>
                  <a:pt x="38" y="127"/>
                  <a:pt x="27" y="130"/>
                  <a:pt x="17" y="130"/>
                </a:cubicBezTo>
                <a:cubicBezTo>
                  <a:pt x="0" y="130"/>
                  <a:pt x="5" y="44"/>
                  <a:pt x="7" y="38"/>
                </a:cubicBezTo>
                <a:cubicBezTo>
                  <a:pt x="9" y="32"/>
                  <a:pt x="6" y="15"/>
                  <a:pt x="10" y="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-7938" y="3729038"/>
            <a:ext cx="9151938" cy="1414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108" name="TextBox 14"/>
          <p:cNvSpPr>
            <a:spLocks noChangeArrowheads="1"/>
          </p:cNvSpPr>
          <p:nvPr/>
        </p:nvSpPr>
        <p:spPr bwMode="auto">
          <a:xfrm>
            <a:off x="179705" y="0"/>
            <a:ext cx="9067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spc="6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UNIT1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pc="6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charset="-122"/>
              </a:rPr>
              <a:t>Where did you go on vacation?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79745" y="843280"/>
            <a:ext cx="35496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2"/>
                </a:solidFill>
                <a:latin typeface="Montserrat" charset="0"/>
                <a:cs typeface="Montserrat" charset="0"/>
                <a:sym typeface="+mn-ea"/>
              </a:rPr>
              <a:t>难点名称：复合不定代词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8255" y="843280"/>
            <a:ext cx="2631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2"/>
                </a:solidFill>
                <a:latin typeface="Montserrat" charset="0"/>
                <a:cs typeface="Montserrat" charset="0"/>
                <a:sym typeface="+mn-ea"/>
              </a:rPr>
              <a:t>人教版八年级上册</a:t>
            </a:r>
            <a:endParaRPr lang="zh-CN" altLang="en-US" sz="2400" b="1">
              <a:solidFill>
                <a:schemeClr val="tx2"/>
              </a:solidFill>
              <a:latin typeface="Montserrat" charset="0"/>
              <a:cs typeface="Montserrat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200">
        <p14:prism/>
      </p:transition>
    </mc:Choice>
    <mc:Fallback>
      <p:transition spd="slow" advClick="0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标题"/>
          <p:cNvSpPr>
            <a:spLocks noGrp="1"/>
          </p:cNvSpPr>
          <p:nvPr/>
        </p:nvSpPr>
        <p:spPr>
          <a:xfrm>
            <a:off x="1187306" y="269313"/>
            <a:ext cx="6548410" cy="52197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sz="2800">
                <a:sym typeface="+mn-ea"/>
              </a:rPr>
              <a:t>复合不定代词的用法</a:t>
            </a: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251936" y="247174"/>
            <a:ext cx="2301717" cy="708184"/>
            <a:chOff x="529" y="519"/>
            <a:chExt cx="4833" cy="1487"/>
          </a:xfrm>
        </p:grpSpPr>
        <p:pic>
          <p:nvPicPr>
            <p:cNvPr id="7" name="图片 6" descr="32303235303832343b32303235343930333bcee5bdc7d0c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20460000">
              <a:off x="529" y="613"/>
              <a:ext cx="3551" cy="1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</a:t>
              </a:r>
              <a:r>
                <a:rPr lang="en-US" altLang="zh-CN" sz="21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notes!</a:t>
              </a:r>
            </a:p>
          </p:txBody>
        </p:sp>
        <p:sp>
          <p:nvSpPr>
            <p:cNvPr id="9" name="椭圆 8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443980" y="405606"/>
            <a:ext cx="162560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800" b="1">
                <a:sym typeface="+mn-ea"/>
              </a:rPr>
              <a:t>考点三： 位置</a:t>
            </a:r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6788785" y="2787650"/>
            <a:ext cx="2698750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107950" y="1131570"/>
            <a:ext cx="1113853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>
                <a:solidFill>
                  <a:srgbClr val="FF0000"/>
                </a:solidFill>
                <a:effectLst/>
              </a:rPr>
              <a:t>adj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和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动词不定式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修饰复合不定代词时，应放在复合不定代词的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后面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30188" y="1530350"/>
            <a:ext cx="284861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1800" b="1">
                <a:solidFill>
                  <a:schemeClr val="tx1"/>
                </a:solidFill>
                <a:effectLst/>
              </a:rPr>
              <a:t>1: </a:t>
            </a:r>
            <a:r>
              <a:rPr lang="en-US" altLang="zh-CN" sz="1800" b="1">
                <a:solidFill>
                  <a:srgbClr val="FF0000"/>
                </a:solidFill>
                <a:effectLst/>
              </a:rPr>
              <a:t>adj</a:t>
            </a:r>
            <a:r>
              <a:rPr lang="zh-CN" altLang="zh-CN" sz="1800" b="1">
                <a:solidFill>
                  <a:schemeClr val="tx1"/>
                </a:solidFill>
                <a:effectLst/>
              </a:rPr>
              <a:t>修饰复合不定代词：</a:t>
            </a:r>
          </a:p>
        </p:txBody>
      </p:sp>
      <p:sp>
        <p:nvSpPr>
          <p:cNvPr id="19" name="矩形 18"/>
          <p:cNvSpPr/>
          <p:nvPr/>
        </p:nvSpPr>
        <p:spPr>
          <a:xfrm>
            <a:off x="179705" y="1983740"/>
            <a:ext cx="541083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1):</a:t>
            </a:r>
            <a:r>
              <a:rPr lang="zh-CN" altLang="en-US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昨天</a:t>
            </a:r>
            <a:r>
              <a:rPr lang="zh-CN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你买了</a:t>
            </a:r>
            <a:r>
              <a:rPr lang="zh-CN" altLang="zh-CN" sz="2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某些特别的东西</a:t>
            </a:r>
            <a:r>
              <a:rPr lang="zh-CN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吗？</a:t>
            </a: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Did you buy</a:t>
            </a:r>
            <a:r>
              <a:rPr lang="en-US" altLang="zh-CN" sz="20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yesterday?</a:t>
            </a: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2):</a:t>
            </a:r>
            <a:r>
              <a:rPr lang="zh-CN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我假期里遇见了</a:t>
            </a:r>
            <a:r>
              <a:rPr lang="zh-CN" altLang="zh-CN" sz="2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某些有趣的人</a:t>
            </a:r>
            <a:r>
              <a:rPr lang="zh-CN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met </a:t>
            </a:r>
            <a:r>
              <a:rPr lang="en-US" altLang="zh-CN" sz="20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on vacation.</a:t>
            </a:r>
          </a:p>
        </p:txBody>
      </p:sp>
      <p:sp>
        <p:nvSpPr>
          <p:cNvPr id="21" name="矩形 20"/>
          <p:cNvSpPr/>
          <p:nvPr/>
        </p:nvSpPr>
        <p:spPr>
          <a:xfrm>
            <a:off x="1675767" y="2367280"/>
            <a:ext cx="2418080" cy="3683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effectLst/>
              </a:rPr>
              <a:t>anything        special</a:t>
            </a:r>
          </a:p>
        </p:txBody>
      </p:sp>
      <p:sp>
        <p:nvSpPr>
          <p:cNvPr id="22" name="矩形 21"/>
          <p:cNvSpPr/>
          <p:nvPr/>
        </p:nvSpPr>
        <p:spPr>
          <a:xfrm>
            <a:off x="827407" y="3003550"/>
            <a:ext cx="2545080" cy="3683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effectLst/>
              </a:rPr>
              <a:t>someone   interesting</a:t>
            </a:r>
          </a:p>
        </p:txBody>
      </p:sp>
      <p:sp>
        <p:nvSpPr>
          <p:cNvPr id="25" name="矩形 24"/>
          <p:cNvSpPr/>
          <p:nvPr/>
        </p:nvSpPr>
        <p:spPr>
          <a:xfrm>
            <a:off x="265748" y="3378200"/>
            <a:ext cx="366776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1800" b="1">
                <a:solidFill>
                  <a:schemeClr val="tx1"/>
                </a:solidFill>
                <a:effectLst/>
              </a:rPr>
              <a:t>2: </a:t>
            </a:r>
            <a:r>
              <a:rPr lang="zh-CN" altLang="en-US" sz="1800" b="1">
                <a:solidFill>
                  <a:srgbClr val="FF0000"/>
                </a:solidFill>
                <a:effectLst/>
              </a:rPr>
              <a:t>动词不定式</a:t>
            </a:r>
            <a:r>
              <a:rPr lang="zh-CN" altLang="zh-CN" sz="1800" b="1">
                <a:solidFill>
                  <a:schemeClr val="tx1"/>
                </a:solidFill>
                <a:effectLst/>
              </a:rPr>
              <a:t>修饰复合不定代词：</a:t>
            </a:r>
          </a:p>
        </p:txBody>
      </p:sp>
      <p:sp>
        <p:nvSpPr>
          <p:cNvPr id="26" name="矩形 25"/>
          <p:cNvSpPr/>
          <p:nvPr/>
        </p:nvSpPr>
        <p:spPr>
          <a:xfrm>
            <a:off x="266065" y="3723640"/>
            <a:ext cx="606044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</a:rPr>
              <a:t>1): 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这个假期，我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无事可做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。</a:t>
            </a:r>
            <a:endParaRPr lang="zh-CN" altLang="en-US" sz="2000" b="1">
              <a:solidFill>
                <a:srgbClr val="FF0000"/>
              </a:solidFill>
              <a:effectLst/>
            </a:endParaRP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</a:rPr>
              <a:t>I had</a:t>
            </a:r>
            <a:r>
              <a:rPr lang="en-US" altLang="zh-CN" sz="2000" b="1" u="sng">
                <a:solidFill>
                  <a:schemeClr val="tx1"/>
                </a:solidFill>
                <a:effectLst/>
              </a:rPr>
              <a:t> 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</a:rPr>
              <a:t> </a:t>
            </a:r>
            <a:r>
              <a:rPr lang="en-US" altLang="zh-CN" sz="2000" b="1" u="sng">
                <a:solidFill>
                  <a:schemeClr val="tx1"/>
                </a:solidFill>
                <a:effectLst/>
              </a:rPr>
              <a:t>      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</a:rPr>
              <a:t>this vacation.</a:t>
            </a: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</a:rPr>
              <a:t>2): 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你想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喝点什么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吗？</a:t>
            </a:r>
            <a:endParaRPr lang="zh-CN" altLang="zh-CN" sz="2000" b="1">
              <a:solidFill>
                <a:schemeClr val="tx1"/>
              </a:solidFill>
              <a:effectLst/>
            </a:endParaRPr>
          </a:p>
          <a:p>
            <a:pPr algn="l">
              <a:lnSpc>
                <a:spcPct val="110000"/>
              </a:lnSpc>
            </a:pPr>
            <a:r>
              <a:rPr lang="en-US" altLang="zh-CN" sz="2000" b="1">
                <a:solidFill>
                  <a:schemeClr val="tx1"/>
                </a:solidFill>
                <a:effectLst/>
              </a:rPr>
              <a:t>Would you like </a:t>
            </a:r>
            <a:r>
              <a:rPr lang="en-US" altLang="zh-CN" sz="2000" b="1" u="sng">
                <a:solidFill>
                  <a:schemeClr val="tx1"/>
                </a:solidFill>
                <a:effectLst/>
              </a:rPr>
              <a:t> 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</a:rPr>
              <a:t>  </a:t>
            </a:r>
            <a:r>
              <a:rPr lang="en-US" altLang="zh-CN" sz="2000" b="1" u="sng">
                <a:solidFill>
                  <a:schemeClr val="tx1"/>
                </a:solidFill>
                <a:effectLst/>
              </a:rPr>
              <a:t>                            </a:t>
            </a:r>
            <a:r>
              <a:rPr lang="en-US" altLang="zh-CN" sz="2000" b="1">
                <a:solidFill>
                  <a:schemeClr val="tx1"/>
                </a:solidFill>
                <a:effectLst/>
              </a:rPr>
              <a:t>?</a:t>
            </a:r>
          </a:p>
        </p:txBody>
      </p:sp>
      <p:sp>
        <p:nvSpPr>
          <p:cNvPr id="27" name="矩形 26"/>
          <p:cNvSpPr/>
          <p:nvPr/>
        </p:nvSpPr>
        <p:spPr>
          <a:xfrm>
            <a:off x="1259842" y="4011930"/>
            <a:ext cx="257810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/>
              </a:rPr>
              <a:t>nothing          to   do</a:t>
            </a:r>
          </a:p>
        </p:txBody>
      </p:sp>
      <p:sp>
        <p:nvSpPr>
          <p:cNvPr id="29" name="矩形 28"/>
          <p:cNvSpPr/>
          <p:nvPr/>
        </p:nvSpPr>
        <p:spPr>
          <a:xfrm>
            <a:off x="2411414" y="4676140"/>
            <a:ext cx="3241675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/>
              </a:rPr>
              <a:t>something          to   drink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2" grpId="0"/>
      <p:bldP spid="25" grpId="0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71463" y="288131"/>
            <a:ext cx="8568214" cy="4525328"/>
          </a:xfrm>
          <a:prstGeom prst="rect">
            <a:avLst/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949166" y="615791"/>
            <a:ext cx="4672489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00"/>
          </a:p>
          <a:p>
            <a:r>
              <a:rPr lang="en-US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Practice     </a:t>
            </a:r>
          </a:p>
          <a:p>
            <a:r>
              <a:rPr lang="en-US" sz="6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makes perfect!</a:t>
            </a: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4068445" y="267335"/>
            <a:ext cx="4600575" cy="4410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4" name="组合 62"/>
          <p:cNvGrpSpPr/>
          <p:nvPr/>
        </p:nvGrpSpPr>
        <p:grpSpPr>
          <a:xfrm>
            <a:off x="0" y="0"/>
            <a:ext cx="5038725" cy="5143500"/>
            <a:chExt cx="5037993" cy="5143500"/>
          </a:xfrm>
        </p:grpSpPr>
        <p:sp>
          <p:nvSpPr>
            <p:cNvPr id="13352" name="矩形 1"/>
            <p:cNvSpPr>
              <a:spLocks noChangeArrowheads="1"/>
            </p:cNvSpPr>
            <p:nvPr/>
          </p:nvSpPr>
          <p:spPr bwMode="auto">
            <a:xfrm>
              <a:off x="0" y="0"/>
              <a:ext cx="4572000" cy="5143500"/>
            </a:xfrm>
            <a:prstGeom prst="rect">
              <a:avLst/>
            </a:prstGeom>
            <a:solidFill>
              <a:srgbClr val="FCD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353" name="等腰三角形 2"/>
            <p:cNvSpPr>
              <a:spLocks noChangeArrowheads="1"/>
            </p:cNvSpPr>
            <p:nvPr/>
          </p:nvSpPr>
          <p:spPr bwMode="auto">
            <a:xfrm rot="5400000">
              <a:off x="3993877" y="2067694"/>
              <a:ext cx="1080120" cy="1008112"/>
            </a:xfrm>
            <a:prstGeom prst="triangle">
              <a:avLst>
                <a:gd name="adj" fmla="val 50000"/>
              </a:avLst>
            </a:prstGeom>
            <a:solidFill>
              <a:srgbClr val="FCD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pic>
        <p:nvPicPr>
          <p:cNvPr id="136" name="de0eb93a75250e325683198ab57de4e1_20124516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16925" y="-1736725"/>
            <a:ext cx="619125" cy="619125"/>
          </a:xfrm>
          <a:prstGeom prst="rect">
            <a:avLst/>
          </a:prstGeom>
        </p:spPr>
      </p:pic>
      <p:grpSp>
        <p:nvGrpSpPr>
          <p:cNvPr id="137" name="组合 136"/>
          <p:cNvGrpSpPr/>
          <p:nvPr/>
        </p:nvGrpSpPr>
        <p:grpSpPr>
          <a:xfrm>
            <a:off x="-26035" y="330835"/>
            <a:ext cx="9169400" cy="4873625"/>
            <a:chOff x="970" y="4830"/>
            <a:chExt cx="14603" cy="6206"/>
          </a:xfrm>
        </p:grpSpPr>
        <p:grpSp>
          <p:nvGrpSpPr>
            <p:cNvPr id="138" name="组合 137"/>
            <p:cNvGrpSpPr/>
            <p:nvPr/>
          </p:nvGrpSpPr>
          <p:grpSpPr>
            <a:xfrm>
              <a:off x="970" y="4830"/>
              <a:ext cx="14603" cy="6206"/>
              <a:chOff x="970" y="4830"/>
              <a:chExt cx="14603" cy="6206"/>
            </a:xfrm>
          </p:grpSpPr>
          <p:sp>
            <p:nvSpPr>
              <p:cNvPr id="139" name="矩形 138"/>
              <p:cNvSpPr/>
              <p:nvPr/>
            </p:nvSpPr>
            <p:spPr>
              <a:xfrm>
                <a:off x="970" y="4830"/>
                <a:ext cx="14603" cy="597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1875" y="6217"/>
                <a:ext cx="13335" cy="4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Linda: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Did you do___________ fun on your vacation, Alice?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Alice: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Yes, I did. I went to Sanya.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Linda: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How did you like it?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Alice:  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Well, it was my first time there, so 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___________ was really interesting.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Linda: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Did you go with ___________?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Alice:  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Yes, I did. I went with my sister.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Linda: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Did you go shopping?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Alice: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Of course! I bought ___________ for my parents, but ___________ for myself.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Linda: 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Why didn’t you buy ___________ for yourself?</a:t>
                </a:r>
              </a:p>
              <a:p>
                <a:pPr algn="l"/>
                <a:r>
                  <a:rPr lang="en-US" altLang="zh-CN" sz="2000">
                    <a:solidFill>
                      <a:schemeClr val="tx1"/>
                    </a:solidFill>
                    <a:latin typeface="Arial Narrow" panose="020b0606020202030204" charset="0"/>
                    <a:cs typeface="Arial Narrow" panose="020b0606020202030204" charset="0"/>
                    <a:sym typeface="+mn-ea"/>
                  </a:rPr>
                  <a:t>Alice:</a:t>
                </a:r>
                <a:r>
                  <a:rPr lang="en-US" altLang="zh-CN" sz="2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I didn’t really see ___________ I liked.</a:t>
                </a:r>
              </a:p>
              <a:p>
                <a:pPr algn="l"/>
                <a:endParaRPr lang="en-US" altLang="zh-CN"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1207" y="5226"/>
              <a:ext cx="937" cy="1057"/>
              <a:chOff x="1454" y="1211"/>
              <a:chExt cx="937" cy="1057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1507" y="1211"/>
                <a:ext cx="718" cy="61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900" b="1">
                  <a:solidFill>
                    <a:srgbClr val="002060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1454" y="1211"/>
                <a:ext cx="937" cy="10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solidFill>
                      <a:srgbClr val="00206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3a</a:t>
                </a:r>
              </a:p>
            </p:txBody>
          </p:sp>
        </p:grpSp>
        <p:sp>
          <p:nvSpPr>
            <p:cNvPr id="144" name="文本框 143"/>
            <p:cNvSpPr txBox="1"/>
            <p:nvPr/>
          </p:nvSpPr>
          <p:spPr>
            <a:xfrm>
              <a:off x="2275" y="5142"/>
              <a:ext cx="10063" cy="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Fill in the blanks with the words in the box and </a:t>
              </a:r>
            </a:p>
            <a:p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practice the conversation.</a:t>
              </a: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12887" y="4995"/>
              <a:ext cx="2323" cy="2471"/>
              <a:chOff x="9907" y="3383"/>
              <a:chExt cx="2323" cy="2471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10005" y="3383"/>
                <a:ext cx="2225" cy="2471"/>
              </a:xfrm>
              <a:prstGeom prst="rect">
                <a:avLst/>
              </a:prstGeom>
              <a:solidFill>
                <a:srgbClr val="EEF7FE"/>
              </a:solidFill>
              <a:ln>
                <a:solidFill>
                  <a:srgbClr val="00206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9907" y="3530"/>
                <a:ext cx="2256" cy="2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rgbClr val="002060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anyone</a:t>
                </a:r>
              </a:p>
              <a:p>
                <a:r>
                  <a:rPr lang="en-US" altLang="zh-CN" sz="2000">
                    <a:solidFill>
                      <a:srgbClr val="002060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something</a:t>
                </a:r>
              </a:p>
              <a:p>
                <a:r>
                  <a:rPr lang="en-US" altLang="zh-CN" sz="2000">
                    <a:solidFill>
                      <a:srgbClr val="002060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anything</a:t>
                </a:r>
              </a:p>
              <a:p>
                <a:r>
                  <a:rPr lang="en-US" altLang="zh-CN" sz="2000">
                    <a:solidFill>
                      <a:srgbClr val="002060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everything</a:t>
                </a:r>
              </a:p>
              <a:p>
                <a:r>
                  <a:rPr lang="en-US" altLang="zh-CN" sz="2000">
                    <a:solidFill>
                      <a:srgbClr val="002060"/>
                    </a:solidFill>
                    <a:latin typeface="Arial Narrow" panose="020b0606020202030204" charset="0"/>
                    <a:cs typeface="Arial Narrow" panose="020b0606020202030204" charset="0"/>
                  </a:rPr>
                  <a:t>nothing</a:t>
                </a:r>
              </a:p>
            </p:txBody>
          </p:sp>
        </p:grpSp>
      </p:grpSp>
      <p:sp>
        <p:nvSpPr>
          <p:cNvPr id="148" name="文本框 147"/>
          <p:cNvSpPr txBox="1"/>
          <p:nvPr/>
        </p:nvSpPr>
        <p:spPr>
          <a:xfrm>
            <a:off x="2411730" y="1282700"/>
            <a:ext cx="15259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4716145" y="2197100"/>
            <a:ext cx="16167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everything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3168015" y="2604770"/>
            <a:ext cx="1224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anyone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3366135" y="3422015"/>
            <a:ext cx="162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something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6876415" y="3364230"/>
            <a:ext cx="11499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nothing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3347720" y="3977005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anything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3115310" y="4371975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anything</a:t>
            </a:r>
          </a:p>
        </p:txBody>
      </p:sp>
      <p:pic>
        <p:nvPicPr>
          <p:cNvPr id="9233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7288" y="27432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6"/>
                </p:tgtEl>
              </p:cMediaNode>
            </p:audio>
          </p:childTnLst>
        </p:cTn>
      </p:par>
    </p:tnLst>
    <p:bldLst>
      <p:bldP spid="148" grpId="0"/>
      <p:bldP spid="154" grpId="0"/>
      <p:bldP spid="155" grpId="0"/>
      <p:bldP spid="156" grpId="0"/>
      <p:bldP spid="157" grpId="0"/>
      <p:bldP spid="158" grpId="0"/>
      <p:bldP spid="1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95"/>
          <p:cNvSpPr>
            <a:spLocks noChangeArrowheads="1"/>
          </p:cNvSpPr>
          <p:nvPr/>
        </p:nvSpPr>
        <p:spPr bwMode="auto">
          <a:xfrm>
            <a:off x="4644073" y="0"/>
            <a:ext cx="4572000" cy="5143500"/>
          </a:xfrm>
          <a:prstGeom prst="rect">
            <a:avLst/>
          </a:prstGeom>
          <a:solidFill>
            <a:srgbClr val="FCD76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81" name="de0eb93a75250e325683198ab57de4e1_20124516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84540" y="-1651635"/>
            <a:ext cx="619125" cy="619125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107950" y="412115"/>
            <a:ext cx="8884920" cy="4554752"/>
            <a:chOff x="970" y="4830"/>
            <a:chExt cx="14603" cy="5970"/>
          </a:xfrm>
        </p:grpSpPr>
        <p:sp>
          <p:nvSpPr>
            <p:cNvPr id="83" name="矩形 82"/>
            <p:cNvSpPr/>
            <p:nvPr/>
          </p:nvSpPr>
          <p:spPr>
            <a:xfrm>
              <a:off x="970" y="4830"/>
              <a:ext cx="14603" cy="5970"/>
            </a:xfrm>
            <a:prstGeom prst="rect">
              <a:avLst/>
            </a:prstGeom>
            <a:no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208" y="6217"/>
              <a:ext cx="13756" cy="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Dear Bill,</a:t>
              </a:r>
            </a:p>
            <a:p>
              <a:pPr algn="l"/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How was your vacation? Did you do 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___________  interesting? Did ___________ in the family go with you? I went to a friend’s farm in the countryside with my family. ___________ was great. We fed some hens and saw some baby pigs. They were so cute! The only problem was that there was ___________ much to do in the evening but read. Still ___________ seemed to be bored. Bye for now!</a:t>
              </a:r>
            </a:p>
            <a:p>
              <a:pPr algn="l"/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Mark </a:t>
              </a:r>
              <a:endPara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2095" y="519430"/>
            <a:ext cx="702902" cy="496570"/>
            <a:chOff x="1454" y="1211"/>
            <a:chExt cx="914" cy="616"/>
          </a:xfrm>
        </p:grpSpPr>
        <p:sp>
          <p:nvSpPr>
            <p:cNvPr id="86" name="椭圆 85"/>
            <p:cNvSpPr/>
            <p:nvPr/>
          </p:nvSpPr>
          <p:spPr>
            <a:xfrm>
              <a:off x="1507" y="1211"/>
              <a:ext cx="718" cy="61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900" b="1">
                <a:solidFill>
                  <a:srgbClr val="00206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454" y="1211"/>
              <a:ext cx="914" cy="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2060"/>
                  </a:solidFill>
                  <a:latin typeface="Comic Sans MS" panose="030f0702030302020204" charset="0"/>
                  <a:cs typeface="Comic Sans MS" panose="030f0702030302020204" charset="0"/>
                </a:rPr>
                <a:t>3b</a:t>
              </a: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789305" y="461645"/>
            <a:ext cx="8088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Fill in the blanks in the e-mail message with the words in the box.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5436235" y="1132205"/>
            <a:ext cx="3637280" cy="706120"/>
            <a:chOff x="7209" y="3354"/>
            <a:chExt cx="4730" cy="876"/>
          </a:xfrm>
        </p:grpSpPr>
        <p:sp>
          <p:nvSpPr>
            <p:cNvPr id="90" name="矩形 89"/>
            <p:cNvSpPr/>
            <p:nvPr/>
          </p:nvSpPr>
          <p:spPr>
            <a:xfrm>
              <a:off x="7209" y="3358"/>
              <a:ext cx="4536" cy="872"/>
            </a:xfrm>
            <a:prstGeom prst="rect">
              <a:avLst/>
            </a:prstGeom>
            <a:solidFill>
              <a:srgbClr val="FDEDD2"/>
            </a:solidFill>
            <a:ln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210" y="3354"/>
              <a:ext cx="4729" cy="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002060"/>
                  </a:solidFill>
                  <a:latin typeface="Arial Narrow" panose="020b0606020202030204" charset="0"/>
                  <a:cs typeface="Arial Narrow" panose="020b0606020202030204" charset="0"/>
                  <a:sym typeface="+mn-ea"/>
                </a:rPr>
                <a:t>anything     everything    nothing</a:t>
              </a:r>
              <a:endParaRPr lang="en-US" altLang="zh-CN" sz="2000">
                <a:solidFill>
                  <a:srgbClr val="002060"/>
                </a:solidFill>
                <a:latin typeface="Arial Narrow" panose="020b0606020202030204" charset="0"/>
                <a:cs typeface="Arial Narrow" panose="020b0606020202030204" charset="0"/>
              </a:endParaRPr>
            </a:p>
            <a:p>
              <a:r>
                <a:rPr lang="en-US" altLang="zh-CN" sz="2000">
                  <a:solidFill>
                    <a:srgbClr val="002060"/>
                  </a:solidFill>
                  <a:latin typeface="Arial Narrow" panose="020b0606020202030204" charset="0"/>
                  <a:cs typeface="Arial Narrow" panose="020b0606020202030204" charset="0"/>
                </a:rPr>
                <a:t>everyone    no one</a:t>
              </a: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932045" y="1779905"/>
            <a:ext cx="1330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anything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1115695" y="2139315"/>
            <a:ext cx="1224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anyone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5220335" y="2427605"/>
            <a:ext cx="16198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Everything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076190" y="3291840"/>
            <a:ext cx="11499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nothing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924300" y="3651885"/>
            <a:ext cx="11779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</a:pPr>
            <a:r>
              <a:rPr lang="en-US" altLang="zh-CN" sz="2800" b="1">
                <a:solidFill>
                  <a:srgbClr val="BB2E0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 one</a:t>
            </a:r>
          </a:p>
        </p:txBody>
      </p:sp>
      <p:pic>
        <p:nvPicPr>
          <p:cNvPr id="9233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2088" y="39243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spid="92" grpId="0"/>
      <p:bldP spid="98" grpId="0"/>
      <p:bldP spid="99" grpId="0"/>
      <p:bldP spid="100" grpId="0"/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6" name="AutoShape 23"/>
          <p:cNvSpPr>
            <a:spLocks noChangeAspect="1" noChangeArrowheads="1" noTextEdit="1"/>
          </p:cNvSpPr>
          <p:nvPr/>
        </p:nvSpPr>
        <p:spPr bwMode="auto">
          <a:xfrm>
            <a:off x="1014413" y="1138238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5"/>
          <p:cNvSpPr>
            <a:spLocks noChangeArrowheads="1"/>
          </p:cNvSpPr>
          <p:nvPr/>
        </p:nvSpPr>
        <p:spPr bwMode="auto">
          <a:xfrm>
            <a:off x="1014413" y="1133475"/>
            <a:ext cx="1973262" cy="1973263"/>
          </a:xfrm>
          <a:custGeom>
            <a:gdLst>
              <a:gd name="T0" fmla="*/ 2147483647 w 388"/>
              <a:gd name="T1" fmla="*/ 2147483647 h 388"/>
              <a:gd name="T2" fmla="*/ 2147483647 w 388"/>
              <a:gd name="T3" fmla="*/ 2147483647 h 388"/>
              <a:gd name="T4" fmla="*/ 2147483647 w 388"/>
              <a:gd name="T5" fmla="*/ 2147483647 h 388"/>
              <a:gd name="T6" fmla="*/ 2147483647 w 388"/>
              <a:gd name="T7" fmla="*/ 2147483647 h 388"/>
              <a:gd name="T8" fmla="*/ 2147483647 w 388"/>
              <a:gd name="T9" fmla="*/ 2147483647 h 388"/>
              <a:gd name="T10" fmla="*/ 1939848775 w 388"/>
              <a:gd name="T11" fmla="*/ 2147483647 h 388"/>
              <a:gd name="T12" fmla="*/ 1939848775 w 388"/>
              <a:gd name="T13" fmla="*/ 2147483647 h 388"/>
              <a:gd name="T14" fmla="*/ 2147483647 w 388"/>
              <a:gd name="T15" fmla="*/ 2147483647 h 388"/>
              <a:gd name="T16" fmla="*/ 2147483647 w 388"/>
              <a:gd name="T17" fmla="*/ 1913983738 h 388"/>
              <a:gd name="T18" fmla="*/ 2147483647 w 388"/>
              <a:gd name="T19" fmla="*/ 1913983738 h 388"/>
              <a:gd name="T20" fmla="*/ 2147483647 w 388"/>
              <a:gd name="T21" fmla="*/ 0 h 388"/>
              <a:gd name="T22" fmla="*/ 2147483647 w 388"/>
              <a:gd name="T23" fmla="*/ 0 h 388"/>
              <a:gd name="T24" fmla="*/ 1448420080 w 388"/>
              <a:gd name="T25" fmla="*/ 1448420814 h 388"/>
              <a:gd name="T26" fmla="*/ 0 w 388"/>
              <a:gd name="T27" fmla="*/ 2147483647 h 388"/>
              <a:gd name="T28" fmla="*/ 0 w 388"/>
              <a:gd name="T29" fmla="*/ 2147483647 h 388"/>
              <a:gd name="T30" fmla="*/ 1448420080 w 388"/>
              <a:gd name="T31" fmla="*/ 2147483647 h 388"/>
              <a:gd name="T32" fmla="*/ 2147483647 w 388"/>
              <a:gd name="T33" fmla="*/ 2147483647 h 388"/>
              <a:gd name="T34" fmla="*/ 2147483647 w 388"/>
              <a:gd name="T35" fmla="*/ 2147483647 h 388"/>
              <a:gd name="T36" fmla="*/ 2147483647 w 388"/>
              <a:gd name="T37" fmla="*/ 2147483647 h 388"/>
              <a:gd name="T38" fmla="*/ 2147483647 w 388"/>
              <a:gd name="T39" fmla="*/ 2147483647 h 388"/>
              <a:gd name="T40" fmla="*/ 2147483647 w 388"/>
              <a:gd name="T41" fmla="*/ 2147483647 h 3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8"/>
              <a:gd name="T64" fmla="*/ 0 h 388"/>
              <a:gd name="T65" fmla="*/ 388 w 388"/>
              <a:gd name="T66" fmla="*/ 388 h 388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8" h="388">
                <a:moveTo>
                  <a:pt x="308" y="194"/>
                </a:moveTo>
                <a:cubicBezTo>
                  <a:pt x="307" y="227"/>
                  <a:pt x="296" y="255"/>
                  <a:pt x="276" y="275"/>
                </a:cubicBezTo>
                <a:cubicBezTo>
                  <a:pt x="256" y="295"/>
                  <a:pt x="228" y="307"/>
                  <a:pt x="194" y="308"/>
                </a:cubicBezTo>
                <a:cubicBezTo>
                  <a:pt x="193" y="308"/>
                  <a:pt x="192" y="308"/>
                  <a:pt x="191" y="308"/>
                </a:cubicBezTo>
                <a:cubicBezTo>
                  <a:pt x="160" y="308"/>
                  <a:pt x="132" y="297"/>
                  <a:pt x="111" y="277"/>
                </a:cubicBezTo>
                <a:cubicBezTo>
                  <a:pt x="89" y="257"/>
                  <a:pt x="75" y="228"/>
                  <a:pt x="75" y="194"/>
                </a:cubicBezTo>
                <a:cubicBezTo>
                  <a:pt x="75" y="193"/>
                  <a:pt x="75" y="192"/>
                  <a:pt x="75" y="191"/>
                </a:cubicBezTo>
                <a:cubicBezTo>
                  <a:pt x="75" y="159"/>
                  <a:pt x="88" y="130"/>
                  <a:pt x="109" y="109"/>
                </a:cubicBezTo>
                <a:cubicBezTo>
                  <a:pt x="130" y="88"/>
                  <a:pt x="160" y="74"/>
                  <a:pt x="191" y="74"/>
                </a:cubicBezTo>
                <a:cubicBezTo>
                  <a:pt x="192" y="74"/>
                  <a:pt x="193" y="74"/>
                  <a:pt x="194" y="7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3" y="0"/>
                  <a:pt x="192" y="0"/>
                  <a:pt x="191" y="0"/>
                </a:cubicBezTo>
                <a:cubicBezTo>
                  <a:pt x="138" y="0"/>
                  <a:pt x="91" y="21"/>
                  <a:pt x="56" y="56"/>
                </a:cubicBezTo>
                <a:cubicBezTo>
                  <a:pt x="21" y="90"/>
                  <a:pt x="0" y="138"/>
                  <a:pt x="0" y="191"/>
                </a:cubicBezTo>
                <a:cubicBezTo>
                  <a:pt x="0" y="192"/>
                  <a:pt x="0" y="193"/>
                  <a:pt x="0" y="194"/>
                </a:cubicBezTo>
                <a:cubicBezTo>
                  <a:pt x="1" y="249"/>
                  <a:pt x="22" y="297"/>
                  <a:pt x="56" y="332"/>
                </a:cubicBezTo>
                <a:cubicBezTo>
                  <a:pt x="91" y="367"/>
                  <a:pt x="139" y="388"/>
                  <a:pt x="191" y="388"/>
                </a:cubicBezTo>
                <a:cubicBezTo>
                  <a:pt x="192" y="388"/>
                  <a:pt x="193" y="388"/>
                  <a:pt x="194" y="388"/>
                </a:cubicBezTo>
                <a:cubicBezTo>
                  <a:pt x="249" y="387"/>
                  <a:pt x="297" y="366"/>
                  <a:pt x="332" y="331"/>
                </a:cubicBezTo>
                <a:cubicBezTo>
                  <a:pt x="366" y="296"/>
                  <a:pt x="387" y="248"/>
                  <a:pt x="388" y="194"/>
                </a:cubicBezTo>
                <a:lnTo>
                  <a:pt x="308" y="194"/>
                </a:lnTo>
                <a:close/>
              </a:path>
            </a:pathLst>
          </a:custGeom>
          <a:solidFill>
            <a:srgbClr val="7D6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26"/>
          <p:cNvSpPr>
            <a:spLocks noChangeArrowheads="1"/>
          </p:cNvSpPr>
          <p:nvPr/>
        </p:nvSpPr>
        <p:spPr bwMode="auto">
          <a:xfrm>
            <a:off x="1014413" y="1133475"/>
            <a:ext cx="1973262" cy="1973263"/>
          </a:xfrm>
          <a:custGeom>
            <a:gdLst>
              <a:gd name="T0" fmla="*/ 2147483647 w 388"/>
              <a:gd name="T1" fmla="*/ 2147483647 h 388"/>
              <a:gd name="T2" fmla="*/ 2147483647 w 388"/>
              <a:gd name="T3" fmla="*/ 2147483647 h 388"/>
              <a:gd name="T4" fmla="*/ 2147483647 w 388"/>
              <a:gd name="T5" fmla="*/ 2147483647 h 388"/>
              <a:gd name="T6" fmla="*/ 2147483647 w 388"/>
              <a:gd name="T7" fmla="*/ 2147483647 h 388"/>
              <a:gd name="T8" fmla="*/ 2147483647 w 388"/>
              <a:gd name="T9" fmla="*/ 2147483647 h 388"/>
              <a:gd name="T10" fmla="*/ 1939848775 w 388"/>
              <a:gd name="T11" fmla="*/ 2147483647 h 388"/>
              <a:gd name="T12" fmla="*/ 1939848775 w 388"/>
              <a:gd name="T13" fmla="*/ 2147483647 h 388"/>
              <a:gd name="T14" fmla="*/ 2147483647 w 388"/>
              <a:gd name="T15" fmla="*/ 2147483647 h 388"/>
              <a:gd name="T16" fmla="*/ 2147483647 w 388"/>
              <a:gd name="T17" fmla="*/ 1913983738 h 388"/>
              <a:gd name="T18" fmla="*/ 2147483647 w 388"/>
              <a:gd name="T19" fmla="*/ 1913983738 h 388"/>
              <a:gd name="T20" fmla="*/ 2147483647 w 388"/>
              <a:gd name="T21" fmla="*/ 0 h 388"/>
              <a:gd name="T22" fmla="*/ 2147483647 w 388"/>
              <a:gd name="T23" fmla="*/ 0 h 388"/>
              <a:gd name="T24" fmla="*/ 1448420080 w 388"/>
              <a:gd name="T25" fmla="*/ 1448420814 h 388"/>
              <a:gd name="T26" fmla="*/ 0 w 388"/>
              <a:gd name="T27" fmla="*/ 2147483647 h 388"/>
              <a:gd name="T28" fmla="*/ 0 w 388"/>
              <a:gd name="T29" fmla="*/ 2147483647 h 388"/>
              <a:gd name="T30" fmla="*/ 1448420080 w 388"/>
              <a:gd name="T31" fmla="*/ 2147483647 h 388"/>
              <a:gd name="T32" fmla="*/ 2147483647 w 388"/>
              <a:gd name="T33" fmla="*/ 2147483647 h 388"/>
              <a:gd name="T34" fmla="*/ 2147483647 w 388"/>
              <a:gd name="T35" fmla="*/ 2147483647 h 388"/>
              <a:gd name="T36" fmla="*/ 2147483647 w 388"/>
              <a:gd name="T37" fmla="*/ 2147483647 h 388"/>
              <a:gd name="T38" fmla="*/ 2147483647 w 388"/>
              <a:gd name="T39" fmla="*/ 2147483647 h 388"/>
              <a:gd name="T40" fmla="*/ 2147483647 w 388"/>
              <a:gd name="T41" fmla="*/ 2147483647 h 3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8"/>
              <a:gd name="T64" fmla="*/ 0 h 388"/>
              <a:gd name="T65" fmla="*/ 388 w 388"/>
              <a:gd name="T66" fmla="*/ 388 h 388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8" h="388">
                <a:moveTo>
                  <a:pt x="308" y="194"/>
                </a:moveTo>
                <a:cubicBezTo>
                  <a:pt x="307" y="227"/>
                  <a:pt x="296" y="255"/>
                  <a:pt x="276" y="275"/>
                </a:cubicBezTo>
                <a:cubicBezTo>
                  <a:pt x="256" y="295"/>
                  <a:pt x="228" y="307"/>
                  <a:pt x="194" y="308"/>
                </a:cubicBezTo>
                <a:cubicBezTo>
                  <a:pt x="193" y="308"/>
                  <a:pt x="192" y="308"/>
                  <a:pt x="191" y="308"/>
                </a:cubicBezTo>
                <a:cubicBezTo>
                  <a:pt x="160" y="308"/>
                  <a:pt x="132" y="297"/>
                  <a:pt x="111" y="277"/>
                </a:cubicBezTo>
                <a:cubicBezTo>
                  <a:pt x="89" y="257"/>
                  <a:pt x="75" y="228"/>
                  <a:pt x="75" y="194"/>
                </a:cubicBezTo>
                <a:cubicBezTo>
                  <a:pt x="75" y="193"/>
                  <a:pt x="75" y="192"/>
                  <a:pt x="75" y="191"/>
                </a:cubicBezTo>
                <a:cubicBezTo>
                  <a:pt x="75" y="159"/>
                  <a:pt x="88" y="130"/>
                  <a:pt x="109" y="109"/>
                </a:cubicBezTo>
                <a:cubicBezTo>
                  <a:pt x="130" y="88"/>
                  <a:pt x="160" y="74"/>
                  <a:pt x="191" y="74"/>
                </a:cubicBezTo>
                <a:cubicBezTo>
                  <a:pt x="192" y="74"/>
                  <a:pt x="193" y="74"/>
                  <a:pt x="194" y="74"/>
                </a:cubicBezTo>
                <a:cubicBezTo>
                  <a:pt x="194" y="0"/>
                  <a:pt x="194" y="0"/>
                  <a:pt x="194" y="0"/>
                </a:cubicBezTo>
                <a:cubicBezTo>
                  <a:pt x="193" y="0"/>
                  <a:pt x="192" y="0"/>
                  <a:pt x="191" y="0"/>
                </a:cubicBezTo>
                <a:cubicBezTo>
                  <a:pt x="138" y="0"/>
                  <a:pt x="91" y="21"/>
                  <a:pt x="56" y="56"/>
                </a:cubicBezTo>
                <a:cubicBezTo>
                  <a:pt x="21" y="90"/>
                  <a:pt x="0" y="138"/>
                  <a:pt x="0" y="191"/>
                </a:cubicBezTo>
                <a:cubicBezTo>
                  <a:pt x="0" y="192"/>
                  <a:pt x="0" y="193"/>
                  <a:pt x="0" y="194"/>
                </a:cubicBezTo>
                <a:cubicBezTo>
                  <a:pt x="1" y="249"/>
                  <a:pt x="22" y="297"/>
                  <a:pt x="56" y="332"/>
                </a:cubicBezTo>
                <a:cubicBezTo>
                  <a:pt x="91" y="367"/>
                  <a:pt x="139" y="388"/>
                  <a:pt x="191" y="388"/>
                </a:cubicBezTo>
                <a:cubicBezTo>
                  <a:pt x="192" y="388"/>
                  <a:pt x="193" y="388"/>
                  <a:pt x="194" y="388"/>
                </a:cubicBezTo>
                <a:cubicBezTo>
                  <a:pt x="249" y="387"/>
                  <a:pt x="297" y="366"/>
                  <a:pt x="332" y="331"/>
                </a:cubicBezTo>
                <a:cubicBezTo>
                  <a:pt x="366" y="296"/>
                  <a:pt x="387" y="248"/>
                  <a:pt x="388" y="194"/>
                </a:cubicBezTo>
                <a:lnTo>
                  <a:pt x="308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Oval 27"/>
          <p:cNvSpPr>
            <a:spLocks noChangeArrowheads="1"/>
          </p:cNvSpPr>
          <p:nvPr/>
        </p:nvSpPr>
        <p:spPr bwMode="auto">
          <a:xfrm>
            <a:off x="1171575" y="1290638"/>
            <a:ext cx="1638300" cy="1638300"/>
          </a:xfrm>
          <a:prstGeom prst="ellipse">
            <a:avLst/>
          </a:prstGeom>
          <a:solidFill>
            <a:srgbClr val="FCD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20491" name="AutoShape 14"/>
          <p:cNvSpPr>
            <a:spLocks noChangeAspect="1" noChangeArrowheads="1" noTextEdit="1"/>
          </p:cNvSpPr>
          <p:nvPr/>
        </p:nvSpPr>
        <p:spPr bwMode="auto">
          <a:xfrm>
            <a:off x="3651250" y="1138238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17"/>
          <p:cNvSpPr>
            <a:spLocks noChangeArrowheads="1"/>
          </p:cNvSpPr>
          <p:nvPr/>
        </p:nvSpPr>
        <p:spPr bwMode="auto">
          <a:xfrm rot="-2869658">
            <a:off x="3829844" y="1464469"/>
            <a:ext cx="985837" cy="2016125"/>
          </a:xfrm>
          <a:custGeom>
            <a:gdLst>
              <a:gd name="T0" fmla="*/ 138266409 w 7029"/>
              <a:gd name="T1" fmla="*/ 397939930 h 10000"/>
              <a:gd name="T2" fmla="*/ 138266409 w 7029"/>
              <a:gd name="T3" fmla="*/ 315872554 h 10000"/>
              <a:gd name="T4" fmla="*/ 136142000 w 7029"/>
              <a:gd name="T5" fmla="*/ 315872554 h 10000"/>
              <a:gd name="T6" fmla="*/ 79116189 w 7029"/>
              <a:gd name="T7" fmla="*/ 284086125 h 10000"/>
              <a:gd name="T8" fmla="*/ 53445717 w 7029"/>
              <a:gd name="T9" fmla="*/ 198969965 h 10000"/>
              <a:gd name="T10" fmla="*/ 53445717 w 7029"/>
              <a:gd name="T11" fmla="*/ 195880858 h 10000"/>
              <a:gd name="T12" fmla="*/ 77680141 w 7029"/>
              <a:gd name="T13" fmla="*/ 111780825 h 10000"/>
              <a:gd name="T14" fmla="*/ 136142000 w 7029"/>
              <a:gd name="T15" fmla="*/ 75889163 h 10000"/>
              <a:gd name="T16" fmla="*/ 138266409 w 7029"/>
              <a:gd name="T17" fmla="*/ 75889163 h 10000"/>
              <a:gd name="T18" fmla="*/ 138266409 w 7029"/>
              <a:gd name="T19" fmla="*/ 0 h 10000"/>
              <a:gd name="T20" fmla="*/ 136142000 w 7029"/>
              <a:gd name="T21" fmla="*/ 0 h 10000"/>
              <a:gd name="T22" fmla="*/ 39912163 w 7029"/>
              <a:gd name="T23" fmla="*/ 57434966 h 10000"/>
              <a:gd name="T24" fmla="*/ 0 w 7029"/>
              <a:gd name="T25" fmla="*/ 195880858 h 10000"/>
              <a:gd name="T26" fmla="*/ 0 w 7029"/>
              <a:gd name="T27" fmla="*/ 198969965 h 10000"/>
              <a:gd name="T28" fmla="*/ 39912163 w 7029"/>
              <a:gd name="T29" fmla="*/ 340504964 h 10000"/>
              <a:gd name="T30" fmla="*/ 136142000 w 7029"/>
              <a:gd name="T31" fmla="*/ 397939930 h 10000"/>
              <a:gd name="T32" fmla="*/ 138266409 w 7029"/>
              <a:gd name="T33" fmla="*/ 397939930 h 100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029"/>
              <a:gd name="T52" fmla="*/ 0 h 10000"/>
              <a:gd name="T53" fmla="*/ 7029 w 7029"/>
              <a:gd name="T54" fmla="*/ 10000 h 10000"/>
            </a:gdLst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027" h="10000">
                <a:moveTo>
                  <a:pt x="7029" y="9790"/>
                </a:moveTo>
                <a:cubicBezTo>
                  <a:pt x="7047" y="9454"/>
                  <a:pt x="7047" y="8107"/>
                  <a:pt x="7029" y="7771"/>
                </a:cubicBezTo>
                <a:lnTo>
                  <a:pt x="6921" y="7771"/>
                </a:lnTo>
                <a:cubicBezTo>
                  <a:pt x="5797" y="7771"/>
                  <a:pt x="4783" y="7494"/>
                  <a:pt x="4022" y="6989"/>
                </a:cubicBezTo>
                <a:cubicBezTo>
                  <a:pt x="3225" y="6485"/>
                  <a:pt x="2717" y="5752"/>
                  <a:pt x="2717" y="4895"/>
                </a:cubicBezTo>
                <a:lnTo>
                  <a:pt x="2717" y="4819"/>
                </a:lnTo>
                <a:cubicBezTo>
                  <a:pt x="2717" y="4012"/>
                  <a:pt x="3188" y="3280"/>
                  <a:pt x="3949" y="2750"/>
                </a:cubicBezTo>
                <a:cubicBezTo>
                  <a:pt x="4710" y="2220"/>
                  <a:pt x="5797" y="1867"/>
                  <a:pt x="6921" y="1867"/>
                </a:cubicBezTo>
                <a:lnTo>
                  <a:pt x="7029" y="1867"/>
                </a:lnTo>
                <a:lnTo>
                  <a:pt x="7029" y="0"/>
                </a:lnTo>
                <a:lnTo>
                  <a:pt x="6921" y="0"/>
                </a:lnTo>
                <a:cubicBezTo>
                  <a:pt x="5000" y="0"/>
                  <a:pt x="3296" y="530"/>
                  <a:pt x="2029" y="1413"/>
                </a:cubicBezTo>
                <a:cubicBezTo>
                  <a:pt x="761" y="2271"/>
                  <a:pt x="0" y="3482"/>
                  <a:pt x="0" y="4819"/>
                </a:cubicBezTo>
                <a:lnTo>
                  <a:pt x="0" y="4895"/>
                </a:lnTo>
                <a:cubicBezTo>
                  <a:pt x="36" y="6283"/>
                  <a:pt x="797" y="7494"/>
                  <a:pt x="2029" y="8377"/>
                </a:cubicBezTo>
                <a:cubicBezTo>
                  <a:pt x="3296" y="9260"/>
                  <a:pt x="5035" y="9790"/>
                  <a:pt x="6921" y="9790"/>
                </a:cubicBezTo>
                <a:cubicBezTo>
                  <a:pt x="6957" y="9790"/>
                  <a:pt x="6516" y="10264"/>
                  <a:pt x="7029" y="97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8"/>
          <p:cNvSpPr>
            <a:spLocks noChangeArrowheads="1"/>
          </p:cNvSpPr>
          <p:nvPr/>
        </p:nvSpPr>
        <p:spPr bwMode="auto">
          <a:xfrm>
            <a:off x="3808413" y="1290638"/>
            <a:ext cx="1638300" cy="1638300"/>
          </a:xfrm>
          <a:prstGeom prst="ellipse">
            <a:avLst/>
          </a:prstGeom>
          <a:solidFill>
            <a:srgbClr val="FCD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20495" name="Freeform 7"/>
          <p:cNvSpPr>
            <a:spLocks noChangeArrowheads="1"/>
          </p:cNvSpPr>
          <p:nvPr/>
        </p:nvSpPr>
        <p:spPr bwMode="auto">
          <a:xfrm rot="-2300773">
            <a:off x="6354763" y="1389063"/>
            <a:ext cx="1974850" cy="1689100"/>
          </a:xfrm>
          <a:custGeom>
            <a:gdLst>
              <a:gd name="T0" fmla="*/ 309584595 w 10000"/>
              <a:gd name="T1" fmla="*/ 119517359 h 9922"/>
              <a:gd name="T2" fmla="*/ 277409352 w 10000"/>
              <a:gd name="T3" fmla="*/ 189680210 h 9922"/>
              <a:gd name="T4" fmla="*/ 195001626 w 10000"/>
              <a:gd name="T5" fmla="*/ 218255315 h 9922"/>
              <a:gd name="T6" fmla="*/ 191998669 w 10000"/>
              <a:gd name="T7" fmla="*/ 218255315 h 9922"/>
              <a:gd name="T8" fmla="*/ 111580012 w 10000"/>
              <a:gd name="T9" fmla="*/ 191390079 h 9922"/>
              <a:gd name="T10" fmla="*/ 75387726 w 10000"/>
              <a:gd name="T11" fmla="*/ 119517359 h 9922"/>
              <a:gd name="T12" fmla="*/ 75387726 w 10000"/>
              <a:gd name="T13" fmla="*/ 116938085 h 9922"/>
              <a:gd name="T14" fmla="*/ 109551841 w 10000"/>
              <a:gd name="T15" fmla="*/ 45905829 h 9922"/>
              <a:gd name="T16" fmla="*/ 56277498 w 10000"/>
              <a:gd name="T17" fmla="*/ 0 h 9922"/>
              <a:gd name="T18" fmla="*/ 0 w 10000"/>
              <a:gd name="T19" fmla="*/ 116938085 h 9922"/>
              <a:gd name="T20" fmla="*/ 0 w 10000"/>
              <a:gd name="T21" fmla="*/ 119517359 h 9922"/>
              <a:gd name="T22" fmla="*/ 56277498 w 10000"/>
              <a:gd name="T23" fmla="*/ 239063658 h 9922"/>
              <a:gd name="T24" fmla="*/ 191998669 w 10000"/>
              <a:gd name="T25" fmla="*/ 287548761 h 9922"/>
              <a:gd name="T26" fmla="*/ 195001626 w 10000"/>
              <a:gd name="T27" fmla="*/ 287548761 h 9922"/>
              <a:gd name="T28" fmla="*/ 333725754 w 10000"/>
              <a:gd name="T29" fmla="*/ 238194254 h 9922"/>
              <a:gd name="T30" fmla="*/ 390003252 w 10000"/>
              <a:gd name="T31" fmla="*/ 119517359 h 9922"/>
              <a:gd name="T32" fmla="*/ 309584595 w 10000"/>
              <a:gd name="T33" fmla="*/ 119517359 h 992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00"/>
              <a:gd name="T52" fmla="*/ 0 h 9922"/>
              <a:gd name="T53" fmla="*/ 10000 w 10000"/>
              <a:gd name="T54" fmla="*/ 9922 h 9922"/>
            </a:gdLst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00" h="9922">
                <a:moveTo>
                  <a:pt x="7938" y="4124"/>
                </a:moveTo>
                <a:cubicBezTo>
                  <a:pt x="7912" y="5111"/>
                  <a:pt x="7629" y="5947"/>
                  <a:pt x="7113" y="6545"/>
                </a:cubicBezTo>
                <a:cubicBezTo>
                  <a:pt x="6598" y="7143"/>
                  <a:pt x="5876" y="7501"/>
                  <a:pt x="5000" y="7531"/>
                </a:cubicBezTo>
                <a:lnTo>
                  <a:pt x="4923" y="7531"/>
                </a:lnTo>
                <a:cubicBezTo>
                  <a:pt x="4124" y="7531"/>
                  <a:pt x="3402" y="7203"/>
                  <a:pt x="2861" y="6604"/>
                </a:cubicBezTo>
                <a:cubicBezTo>
                  <a:pt x="2294" y="6007"/>
                  <a:pt x="1933" y="5141"/>
                  <a:pt x="1933" y="4124"/>
                </a:cubicBezTo>
                <a:lnTo>
                  <a:pt x="1933" y="4035"/>
                </a:lnTo>
                <a:cubicBezTo>
                  <a:pt x="1933" y="3079"/>
                  <a:pt x="2891" y="2256"/>
                  <a:pt x="2809" y="1584"/>
                </a:cubicBezTo>
                <a:lnTo>
                  <a:pt x="1443" y="0"/>
                </a:lnTo>
                <a:cubicBezTo>
                  <a:pt x="541" y="1017"/>
                  <a:pt x="0" y="2451"/>
                  <a:pt x="0" y="4035"/>
                </a:cubicBezTo>
                <a:lnTo>
                  <a:pt x="0" y="4124"/>
                </a:lnTo>
                <a:cubicBezTo>
                  <a:pt x="26" y="5768"/>
                  <a:pt x="567" y="7203"/>
                  <a:pt x="1443" y="8249"/>
                </a:cubicBezTo>
                <a:cubicBezTo>
                  <a:pt x="2345" y="9294"/>
                  <a:pt x="3582" y="9922"/>
                  <a:pt x="4923" y="9922"/>
                </a:cubicBezTo>
                <a:lnTo>
                  <a:pt x="5000" y="9922"/>
                </a:lnTo>
                <a:cubicBezTo>
                  <a:pt x="6418" y="9892"/>
                  <a:pt x="7655" y="9264"/>
                  <a:pt x="8557" y="8219"/>
                </a:cubicBezTo>
                <a:cubicBezTo>
                  <a:pt x="9433" y="7173"/>
                  <a:pt x="9974" y="5739"/>
                  <a:pt x="10000" y="4124"/>
                </a:cubicBezTo>
                <a:lnTo>
                  <a:pt x="7938" y="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AutoShape 5"/>
          <p:cNvSpPr>
            <a:spLocks noChangeAspect="1" noChangeArrowheads="1" noTextEdit="1"/>
          </p:cNvSpPr>
          <p:nvPr/>
        </p:nvSpPr>
        <p:spPr bwMode="auto">
          <a:xfrm>
            <a:off x="6288088" y="1138238"/>
            <a:ext cx="1970087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Oval 9"/>
          <p:cNvSpPr>
            <a:spLocks noChangeArrowheads="1"/>
          </p:cNvSpPr>
          <p:nvPr/>
        </p:nvSpPr>
        <p:spPr bwMode="auto">
          <a:xfrm>
            <a:off x="6445250" y="1290638"/>
            <a:ext cx="1639888" cy="1638300"/>
          </a:xfrm>
          <a:prstGeom prst="ellipse">
            <a:avLst/>
          </a:prstGeom>
          <a:solidFill>
            <a:srgbClr val="FCD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20499" name="TextBox 23"/>
          <p:cNvSpPr>
            <a:spLocks noChangeArrowheads="1"/>
          </p:cNvSpPr>
          <p:nvPr/>
        </p:nvSpPr>
        <p:spPr bwMode="auto">
          <a:xfrm>
            <a:off x="1129030" y="3939223"/>
            <a:ext cx="174466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lvl="0" algn="l" eaLnBrk="1" hangingPunct="1">
              <a:buClrTx/>
              <a:buSzTx/>
              <a:buNone/>
            </a:pPr>
            <a:r>
              <a:rPr lang="en-US" altLang="zh-CN" sz="2000" b="1">
                <a:sym typeface="+mn-ea"/>
              </a:rPr>
              <a:t>不明确对象的代词</a:t>
            </a:r>
          </a:p>
        </p:txBody>
      </p:sp>
      <p:sp>
        <p:nvSpPr>
          <p:cNvPr id="20500" name="矩形 24"/>
          <p:cNvSpPr>
            <a:spLocks noChangeArrowheads="1"/>
          </p:cNvSpPr>
          <p:nvPr/>
        </p:nvSpPr>
        <p:spPr bwMode="auto">
          <a:xfrm>
            <a:off x="1525112" y="3298825"/>
            <a:ext cx="897890" cy="521970"/>
          </a:xfrm>
          <a:prstGeom prst="rect">
            <a:avLst/>
          </a:prstGeom>
          <a:solidFill>
            <a:srgbClr val="92B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概念</a:t>
            </a:r>
          </a:p>
        </p:txBody>
      </p:sp>
      <p:sp>
        <p:nvSpPr>
          <p:cNvPr id="20502" name="矩形 27"/>
          <p:cNvSpPr>
            <a:spLocks noChangeArrowheads="1"/>
          </p:cNvSpPr>
          <p:nvPr/>
        </p:nvSpPr>
        <p:spPr bwMode="auto">
          <a:xfrm>
            <a:off x="4261962" y="3298825"/>
            <a:ext cx="897890" cy="521970"/>
          </a:xfrm>
          <a:prstGeom prst="rect">
            <a:avLst/>
          </a:prstGeom>
          <a:solidFill>
            <a:srgbClr val="92B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</a:rPr>
              <a:t>构成</a:t>
            </a:r>
          </a:p>
        </p:txBody>
      </p:sp>
      <p:sp>
        <p:nvSpPr>
          <p:cNvPr id="20503" name="TextBox 29"/>
          <p:cNvSpPr>
            <a:spLocks noChangeArrowheads="1"/>
          </p:cNvSpPr>
          <p:nvPr/>
        </p:nvSpPr>
        <p:spPr bwMode="auto">
          <a:xfrm>
            <a:off x="6815138" y="3909060"/>
            <a:ext cx="1746250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lvl="0" algn="l" eaLnBrk="1" hangingPunct="1">
              <a:buClrTx/>
              <a:buSzTx/>
              <a:buNone/>
            </a:pPr>
            <a:r>
              <a:rPr lang="en-US" altLang="zh-CN" sz="2000" b="1">
                <a:sym typeface="+mn-ea"/>
              </a:rPr>
              <a:t>1.用法</a:t>
            </a:r>
          </a:p>
          <a:p>
            <a:pPr lvl="0" algn="l" eaLnBrk="1" hangingPunct="1">
              <a:buClrTx/>
              <a:buSzTx/>
              <a:buNone/>
            </a:pPr>
            <a:r>
              <a:rPr lang="en-US" altLang="zh-CN" sz="2000" b="1">
                <a:sym typeface="+mn-ea"/>
              </a:rPr>
              <a:t>2.主谓一致</a:t>
            </a:r>
          </a:p>
          <a:p>
            <a:pPr lvl="0" algn="l" eaLnBrk="1" hangingPunct="1">
              <a:buClrTx/>
              <a:buSzTx/>
              <a:buNone/>
            </a:pPr>
            <a:r>
              <a:rPr lang="en-US" altLang="zh-CN" sz="2000" b="1">
                <a:sym typeface="+mn-ea"/>
              </a:rPr>
              <a:t>3.位置</a:t>
            </a:r>
          </a:p>
          <a:p>
            <a:pPr lvl="0" algn="l" eaLnBrk="1" hangingPunct="1">
              <a:buClrTx/>
              <a:buSzTx/>
              <a:buNone/>
            </a:pPr>
            <a:endParaRPr lang="en-US" altLang="zh-CN" sz="2000" b="1">
              <a:sym typeface="+mn-ea"/>
            </a:endParaRPr>
          </a:p>
        </p:txBody>
      </p:sp>
      <p:sp>
        <p:nvSpPr>
          <p:cNvPr id="20504" name="矩形 30"/>
          <p:cNvSpPr>
            <a:spLocks noChangeArrowheads="1"/>
          </p:cNvSpPr>
          <p:nvPr/>
        </p:nvSpPr>
        <p:spPr bwMode="auto">
          <a:xfrm>
            <a:off x="6998018" y="3300413"/>
            <a:ext cx="897890" cy="521970"/>
          </a:xfrm>
          <a:prstGeom prst="rect">
            <a:avLst/>
          </a:prstGeom>
          <a:solidFill>
            <a:srgbClr val="92B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</a:rPr>
              <a:t>用法</a:t>
            </a:r>
          </a:p>
        </p:txBody>
      </p:sp>
      <p:pic>
        <p:nvPicPr>
          <p:cNvPr id="27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2148" y="151861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4176395" y="339725"/>
            <a:ext cx="2639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复合不定代词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24635" y="160020"/>
            <a:ext cx="2889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pic>
        <p:nvPicPr>
          <p:cNvPr id="9235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2078" y="158654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3848" y="151320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9"/>
          <p:cNvSpPr>
            <a:spLocks noChangeArrowheads="1"/>
          </p:cNvSpPr>
          <p:nvPr/>
        </p:nvSpPr>
        <p:spPr bwMode="auto">
          <a:xfrm>
            <a:off x="3903028" y="3867785"/>
            <a:ext cx="17462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/>
              <a:t>some-</a:t>
            </a:r>
            <a:r>
              <a:rPr lang="zh-CN" altLang="en-US" sz="2000" b="1"/>
              <a:t>和</a:t>
            </a:r>
            <a:r>
              <a:rPr lang="en-US" altLang="zh-CN" sz="2000" b="1"/>
              <a:t>any-</a:t>
            </a:r>
            <a:r>
              <a:rPr lang="en-US" altLang="zh-CN" sz="2000" b="1" kern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one, body, thing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-252413" y="1846263"/>
            <a:ext cx="9936163" cy="401637"/>
          </a:xfrm>
          <a:prstGeom prst="rect">
            <a:avLst/>
          </a:prstGeom>
          <a:solidFill>
            <a:srgbClr val="231815"/>
          </a:solidFill>
          <a:ln w="7938">
            <a:solidFill>
              <a:srgbClr val="231815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7" name="Oval 7"/>
          <p:cNvSpPr>
            <a:spLocks noChangeArrowheads="1"/>
          </p:cNvSpPr>
          <p:nvPr/>
        </p:nvSpPr>
        <p:spPr bwMode="auto">
          <a:xfrm>
            <a:off x="3127375" y="752475"/>
            <a:ext cx="2679700" cy="2682875"/>
          </a:xfrm>
          <a:prstGeom prst="ellipse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8" name="Oval 8"/>
          <p:cNvSpPr>
            <a:spLocks noChangeArrowheads="1"/>
          </p:cNvSpPr>
          <p:nvPr/>
        </p:nvSpPr>
        <p:spPr bwMode="auto">
          <a:xfrm>
            <a:off x="3397250" y="1027113"/>
            <a:ext cx="2155825" cy="21193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9" name="Oval 9"/>
          <p:cNvSpPr>
            <a:spLocks noChangeArrowheads="1"/>
          </p:cNvSpPr>
          <p:nvPr/>
        </p:nvSpPr>
        <p:spPr bwMode="auto">
          <a:xfrm>
            <a:off x="3975100" y="1593850"/>
            <a:ext cx="995363" cy="971550"/>
          </a:xfrm>
          <a:prstGeom prst="ellipse">
            <a:avLst/>
          </a:prstGeom>
          <a:solidFill>
            <a:srgbClr val="855D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0" name="Oval 10"/>
          <p:cNvSpPr>
            <a:spLocks noChangeArrowheads="1"/>
          </p:cNvSpPr>
          <p:nvPr/>
        </p:nvSpPr>
        <p:spPr bwMode="auto">
          <a:xfrm>
            <a:off x="4264025" y="1879600"/>
            <a:ext cx="420688" cy="422275"/>
          </a:xfrm>
          <a:prstGeom prst="ellipse">
            <a:avLst/>
          </a:prstGeom>
          <a:solidFill>
            <a:srgbClr val="231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1" name="Freeform 11"/>
          <p:cNvSpPr>
            <a:spLocks noChangeArrowheads="1"/>
          </p:cNvSpPr>
          <p:nvPr/>
        </p:nvSpPr>
        <p:spPr bwMode="auto">
          <a:xfrm>
            <a:off x="3060700" y="1804988"/>
            <a:ext cx="142875" cy="492125"/>
          </a:xfrm>
          <a:custGeom>
            <a:gdLst>
              <a:gd name="T0" fmla="*/ 353416352 w 38"/>
              <a:gd name="T1" fmla="*/ 42337777 h 131"/>
              <a:gd name="T2" fmla="*/ 42411316 w 38"/>
              <a:gd name="T3" fmla="*/ 169351107 h 131"/>
              <a:gd name="T4" fmla="*/ 0 w 38"/>
              <a:gd name="T5" fmla="*/ 296364437 h 131"/>
              <a:gd name="T6" fmla="*/ 0 w 38"/>
              <a:gd name="T7" fmla="*/ 1637066961 h 131"/>
              <a:gd name="T8" fmla="*/ 42411316 w 38"/>
              <a:gd name="T9" fmla="*/ 1764080291 h 131"/>
              <a:gd name="T10" fmla="*/ 296867931 w 38"/>
              <a:gd name="T11" fmla="*/ 1848755844 h 131"/>
              <a:gd name="T12" fmla="*/ 523054095 w 38"/>
              <a:gd name="T13" fmla="*/ 536281010 h 131"/>
              <a:gd name="T14" fmla="*/ 353416352 w 38"/>
              <a:gd name="T15" fmla="*/ 42337777 h 1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"/>
              <a:gd name="T25" fmla="*/ 0 h 131"/>
              <a:gd name="T26" fmla="*/ 38 w 38"/>
              <a:gd name="T27" fmla="*/ 131 h 131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" h="131">
                <a:moveTo>
                  <a:pt x="25" y="3"/>
                </a:moveTo>
                <a:cubicBezTo>
                  <a:pt x="25" y="3"/>
                  <a:pt x="13" y="0"/>
                  <a:pt x="3" y="12"/>
                </a:cubicBezTo>
                <a:cubicBezTo>
                  <a:pt x="0" y="16"/>
                  <a:pt x="0" y="17"/>
                  <a:pt x="0" y="21"/>
                </a:cubicBezTo>
                <a:cubicBezTo>
                  <a:pt x="0" y="53"/>
                  <a:pt x="0" y="84"/>
                  <a:pt x="0" y="116"/>
                </a:cubicBezTo>
                <a:cubicBezTo>
                  <a:pt x="0" y="120"/>
                  <a:pt x="0" y="122"/>
                  <a:pt x="3" y="125"/>
                </a:cubicBezTo>
                <a:cubicBezTo>
                  <a:pt x="6" y="128"/>
                  <a:pt x="11" y="131"/>
                  <a:pt x="21" y="131"/>
                </a:cubicBezTo>
                <a:cubicBezTo>
                  <a:pt x="38" y="130"/>
                  <a:pt x="37" y="38"/>
                  <a:pt x="37" y="38"/>
                </a:cubicBezTo>
                <a:cubicBezTo>
                  <a:pt x="33" y="27"/>
                  <a:pt x="29" y="15"/>
                  <a:pt x="25" y="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2"/>
          <p:cNvSpPr>
            <a:spLocks noChangeArrowheads="1"/>
          </p:cNvSpPr>
          <p:nvPr/>
        </p:nvSpPr>
        <p:spPr bwMode="auto">
          <a:xfrm>
            <a:off x="5727700" y="1797050"/>
            <a:ext cx="165100" cy="488950"/>
          </a:xfrm>
          <a:custGeom>
            <a:gdLst>
              <a:gd name="T0" fmla="*/ 140796530 w 44"/>
              <a:gd name="T1" fmla="*/ 42437099 h 130"/>
              <a:gd name="T2" fmla="*/ 577260893 w 44"/>
              <a:gd name="T3" fmla="*/ 169755918 h 130"/>
              <a:gd name="T4" fmla="*/ 605421700 w 44"/>
              <a:gd name="T5" fmla="*/ 297070975 h 130"/>
              <a:gd name="T6" fmla="*/ 605421700 w 44"/>
              <a:gd name="T7" fmla="*/ 1640968856 h 130"/>
              <a:gd name="T8" fmla="*/ 577260893 w 44"/>
              <a:gd name="T9" fmla="*/ 1768283914 h 130"/>
              <a:gd name="T10" fmla="*/ 239353725 w 44"/>
              <a:gd name="T11" fmla="*/ 1839016173 h 130"/>
              <a:gd name="T12" fmla="*/ 98557195 w 44"/>
              <a:gd name="T13" fmla="*/ 537559152 h 130"/>
              <a:gd name="T14" fmla="*/ 140796530 w 44"/>
              <a:gd name="T15" fmla="*/ 42437099 h 1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"/>
              <a:gd name="T25" fmla="*/ 0 h 130"/>
              <a:gd name="T26" fmla="*/ 44 w 44"/>
              <a:gd name="T27" fmla="*/ 130 h 130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" h="130">
                <a:moveTo>
                  <a:pt x="10" y="3"/>
                </a:moveTo>
                <a:cubicBezTo>
                  <a:pt x="10" y="3"/>
                  <a:pt x="31" y="0"/>
                  <a:pt x="41" y="12"/>
                </a:cubicBezTo>
                <a:cubicBezTo>
                  <a:pt x="43" y="15"/>
                  <a:pt x="43" y="17"/>
                  <a:pt x="43" y="21"/>
                </a:cubicBezTo>
                <a:cubicBezTo>
                  <a:pt x="43" y="53"/>
                  <a:pt x="43" y="84"/>
                  <a:pt x="43" y="116"/>
                </a:cubicBezTo>
                <a:cubicBezTo>
                  <a:pt x="43" y="120"/>
                  <a:pt x="44" y="122"/>
                  <a:pt x="41" y="125"/>
                </a:cubicBezTo>
                <a:cubicBezTo>
                  <a:pt x="38" y="127"/>
                  <a:pt x="27" y="130"/>
                  <a:pt x="17" y="130"/>
                </a:cubicBezTo>
                <a:cubicBezTo>
                  <a:pt x="0" y="130"/>
                  <a:pt x="5" y="44"/>
                  <a:pt x="7" y="38"/>
                </a:cubicBezTo>
                <a:cubicBezTo>
                  <a:pt x="9" y="32"/>
                  <a:pt x="6" y="15"/>
                  <a:pt x="10" y="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Rectangle 13"/>
          <p:cNvSpPr>
            <a:spLocks noChangeArrowheads="1"/>
          </p:cNvSpPr>
          <p:nvPr/>
        </p:nvSpPr>
        <p:spPr bwMode="auto">
          <a:xfrm>
            <a:off x="-7938" y="3729038"/>
            <a:ext cx="9151938" cy="14144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64" name="TextBox 14"/>
          <p:cNvSpPr>
            <a:spLocks noChangeArrowheads="1"/>
          </p:cNvSpPr>
          <p:nvPr/>
        </p:nvSpPr>
        <p:spPr bwMode="auto">
          <a:xfrm>
            <a:off x="1260475" y="3667125"/>
            <a:ext cx="65024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800">
                <a:solidFill>
                  <a:srgbClr val="FFFFFF"/>
                </a:solidFill>
                <a:latin typeface="Arial" panose="020b0604020202020204" pitchFamily="34" charset="0"/>
              </a:rPr>
              <a:t>Thank You!</a:t>
            </a:r>
            <a:endParaRPr lang="zh-CN" altLang="en-US" sz="287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356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52300" y="117348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37" name="组合 23"/>
          <p:cNvGrpSpPr/>
          <p:nvPr/>
        </p:nvGrpSpPr>
        <p:grpSpPr>
          <a:xfrm>
            <a:off x="-814388" y="1236663"/>
            <a:ext cx="3182938" cy="3181350"/>
            <a:chExt cx="3182403" cy="3180497"/>
          </a:xfrm>
        </p:grpSpPr>
        <p:sp>
          <p:nvSpPr>
            <p:cNvPr id="7191" name="椭圆 24"/>
            <p:cNvSpPr>
              <a:spLocks noChangeArrowheads="1"/>
            </p:cNvSpPr>
            <p:nvPr/>
          </p:nvSpPr>
          <p:spPr bwMode="auto">
            <a:xfrm>
              <a:off x="0" y="0"/>
              <a:ext cx="3182403" cy="3180497"/>
            </a:xfrm>
            <a:prstGeom prst="ellipse">
              <a:avLst/>
            </a:prstGeom>
            <a:solidFill>
              <a:srgbClr val="FCD767"/>
            </a:solidFill>
            <a:ln w="76200">
              <a:solidFill>
                <a:srgbClr val="FCD767"/>
              </a:solidFill>
              <a:beve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7192" name="椭圆 25"/>
            <p:cNvSpPr>
              <a:spLocks noChangeArrowheads="1"/>
            </p:cNvSpPr>
            <p:nvPr/>
          </p:nvSpPr>
          <p:spPr bwMode="auto">
            <a:xfrm>
              <a:off x="212689" y="211080"/>
              <a:ext cx="2761787" cy="2758335"/>
            </a:xfrm>
            <a:prstGeom prst="ellipse">
              <a:avLst/>
            </a:prstGeom>
            <a:solidFill>
              <a:srgbClr val="92B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</p:grpSp>
      <p:pic>
        <p:nvPicPr>
          <p:cNvPr id="719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5" y="1743075"/>
            <a:ext cx="2430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表格 2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439035" y="998220"/>
          <a:ext cx="5672455" cy="329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845"/>
                <a:gridCol w="934085"/>
                <a:gridCol w="1226185"/>
                <a:gridCol w="1367155"/>
                <a:gridCol w="1480185"/>
              </a:tblGrid>
              <a:tr h="41529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复合不定代词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</a:tr>
              <a:tr h="7200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一些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some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</a:t>
                      </a: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任何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any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每一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every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no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 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4" name="直接连接符 23"/>
          <p:cNvCxnSpPr>
            <a:stCxn id="26" idx="0"/>
          </p:cNvCxnSpPr>
          <p:nvPr>
            <p:custDataLst>
              <p:tags r:id="rId5"/>
            </p:custDataLst>
          </p:nvPr>
        </p:nvCxnSpPr>
        <p:spPr>
          <a:xfrm flipH="1">
            <a:off x="8091170" y="987425"/>
            <a:ext cx="0" cy="32531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6"/>
            </p:custDataLst>
          </p:nvPr>
        </p:nvSpPr>
        <p:spPr>
          <a:xfrm>
            <a:off x="8090999" y="1474742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7"/>
            </p:custDataLst>
          </p:nvPr>
        </p:nvSpPr>
        <p:spPr>
          <a:xfrm>
            <a:off x="8770943" y="1825016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63" name="任意多边形 62"/>
          <p:cNvSpPr/>
          <p:nvPr>
            <p:custDataLst>
              <p:tags r:id="rId8"/>
            </p:custDataLst>
          </p:nvPr>
        </p:nvSpPr>
        <p:spPr>
          <a:xfrm>
            <a:off x="8090999" y="1962130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9"/>
            </p:custDataLst>
          </p:nvPr>
        </p:nvSpPr>
        <p:spPr>
          <a:xfrm>
            <a:off x="8770943" y="2312404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20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任意多边形 68"/>
          <p:cNvSpPr/>
          <p:nvPr>
            <p:custDataLst>
              <p:tags r:id="rId10"/>
            </p:custDataLst>
          </p:nvPr>
        </p:nvSpPr>
        <p:spPr>
          <a:xfrm>
            <a:off x="8090999" y="2440736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1"/>
            </p:custDataLst>
          </p:nvPr>
        </p:nvSpPr>
        <p:spPr>
          <a:xfrm>
            <a:off x="8770943" y="2791010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20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2"/>
            </p:custDataLst>
          </p:nvPr>
        </p:nvSpPr>
        <p:spPr>
          <a:xfrm>
            <a:off x="8090999" y="987354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DB920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13"/>
            </p:custDataLst>
          </p:nvPr>
        </p:nvSpPr>
        <p:spPr>
          <a:xfrm>
            <a:off x="8770943" y="1337628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DB920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8" name="文本框 27"/>
          <p:cNvSpPr txBox="1"/>
          <p:nvPr>
            <p:custDataLst>
              <p:tags r:id="rId14"/>
            </p:custDataLst>
          </p:nvPr>
        </p:nvSpPr>
        <p:spPr>
          <a:xfrm>
            <a:off x="1403985" y="4082415"/>
            <a:ext cx="8420735" cy="121539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这些词为什么被称为复合不定代词？</a:t>
            </a:r>
          </a:p>
        </p:txBody>
      </p:sp>
      <p:sp>
        <p:nvSpPr>
          <p:cNvPr id="29" name="标题"/>
          <p:cNvSpPr>
            <a:spLocks noGrp="1"/>
          </p:cNvSpPr>
          <p:nvPr/>
        </p:nvSpPr>
        <p:spPr>
          <a:xfrm>
            <a:off x="1435754" y="123075"/>
            <a:ext cx="8731213" cy="5530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/>
              <a:t>复合不定代词有哪些？</a:t>
            </a:r>
          </a:p>
        </p:txBody>
      </p:sp>
      <p:grpSp>
        <p:nvGrpSpPr>
          <p:cNvPr id="31" name="组合 30"/>
          <p:cNvGrpSpPr/>
          <p:nvPr>
            <p:custDataLst>
              <p:tags r:id="rId15"/>
            </p:custDataLst>
          </p:nvPr>
        </p:nvGrpSpPr>
        <p:grpSpPr>
          <a:xfrm>
            <a:off x="24765" y="-54610"/>
            <a:ext cx="3032125" cy="944245"/>
            <a:chOff x="587" y="519"/>
            <a:chExt cx="4775" cy="1487"/>
          </a:xfrm>
        </p:grpSpPr>
        <p:pic>
          <p:nvPicPr>
            <p:cNvPr id="32" name="图片 31" descr="32303235303832343b32303235343930333bcee5bdc7d0c7"/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 rot="20460000">
              <a:off x="729" y="1048"/>
              <a:ext cx="302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34" name="椭圆 33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5" y="987425"/>
            <a:ext cx="8110855" cy="3479165"/>
            <a:chOff x="-85" y="2350"/>
            <a:chExt cx="8760" cy="4534"/>
          </a:xfrm>
        </p:grpSpPr>
        <p:sp>
          <p:nvSpPr>
            <p:cNvPr id="22551" name="矩形 3"/>
            <p:cNvSpPr>
              <a:spLocks noChangeArrowheads="1"/>
            </p:cNvSpPr>
            <p:nvPr/>
          </p:nvSpPr>
          <p:spPr bwMode="auto">
            <a:xfrm>
              <a:off x="-85" y="2350"/>
              <a:ext cx="8760" cy="453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8" name="图片 6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7" y="3682"/>
              <a:ext cx="2665" cy="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TextBox 5"/>
          <p:cNvSpPr txBox="1"/>
          <p:nvPr/>
        </p:nvSpPr>
        <p:spPr>
          <a:xfrm rot="-231734">
            <a:off x="2642235" y="2651760"/>
            <a:ext cx="24447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由</a:t>
            </a:r>
            <a:r>
              <a:rPr lang="zh-CN" altLang="en-US" sz="2800" b="1">
                <a:solidFill>
                  <a:srgbClr val="FF0000"/>
                </a:solidFill>
              </a:rPr>
              <a:t>两部</a:t>
            </a:r>
            <a:r>
              <a:rPr lang="zh-CN" altLang="en-US" sz="2800" b="1">
                <a:solidFill>
                  <a:srgbClr val="000000"/>
                </a:solidFill>
              </a:rPr>
              <a:t>分组成</a:t>
            </a:r>
          </a:p>
        </p:txBody>
      </p:sp>
      <p:sp>
        <p:nvSpPr>
          <p:cNvPr id="40" name="TextBox 6"/>
          <p:cNvSpPr txBox="1"/>
          <p:nvPr/>
        </p:nvSpPr>
        <p:spPr>
          <a:xfrm>
            <a:off x="4989195" y="1650048"/>
            <a:ext cx="25193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</a:rPr>
              <a:t>不定代词</a:t>
            </a:r>
          </a:p>
        </p:txBody>
      </p:sp>
      <p:sp>
        <p:nvSpPr>
          <p:cNvPr id="41" name="云形标注 40"/>
          <p:cNvSpPr/>
          <p:nvPr/>
        </p:nvSpPr>
        <p:spPr>
          <a:xfrm>
            <a:off x="4575175" y="3107690"/>
            <a:ext cx="3837940" cy="1535430"/>
          </a:xfrm>
          <a:prstGeom prst="cloudCallout">
            <a:avLst>
              <a:gd name="adj1" fmla="val -5342"/>
              <a:gd name="adj2" fmla="val -9862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883785" y="3602038"/>
            <a:ext cx="35290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不明确对象</a:t>
            </a:r>
            <a:r>
              <a:rPr lang="zh-CN" altLang="en-US" b="1">
                <a:solidFill>
                  <a:srgbClr val="000000"/>
                </a:solidFill>
              </a:rPr>
              <a:t>的代词</a:t>
            </a:r>
          </a:p>
        </p:txBody>
      </p:sp>
      <p:sp>
        <p:nvSpPr>
          <p:cNvPr id="43" name="TextBox 2"/>
          <p:cNvSpPr txBox="1"/>
          <p:nvPr/>
        </p:nvSpPr>
        <p:spPr>
          <a:xfrm>
            <a:off x="2843848" y="1034733"/>
            <a:ext cx="1439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</a:rPr>
              <a:t>复合</a:t>
            </a:r>
          </a:p>
        </p:txBody>
      </p:sp>
      <p:sp>
        <p:nvSpPr>
          <p:cNvPr id="44" name="云形标注 43"/>
          <p:cNvSpPr/>
          <p:nvPr/>
        </p:nvSpPr>
        <p:spPr>
          <a:xfrm>
            <a:off x="2396490" y="2446020"/>
            <a:ext cx="3017838" cy="1062038"/>
          </a:xfrm>
          <a:prstGeom prst="cloudCallout">
            <a:avLst>
              <a:gd name="adj1" fmla="val -13562"/>
              <a:gd name="adj2" fmla="val -12191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37" name="组合 23"/>
          <p:cNvGrpSpPr/>
          <p:nvPr/>
        </p:nvGrpSpPr>
        <p:grpSpPr>
          <a:xfrm>
            <a:off x="-814388" y="1236663"/>
            <a:ext cx="3182938" cy="3181350"/>
            <a:chExt cx="3182403" cy="3180497"/>
          </a:xfrm>
        </p:grpSpPr>
        <p:sp>
          <p:nvSpPr>
            <p:cNvPr id="7191" name="椭圆 24"/>
            <p:cNvSpPr>
              <a:spLocks noChangeArrowheads="1"/>
            </p:cNvSpPr>
            <p:nvPr/>
          </p:nvSpPr>
          <p:spPr bwMode="auto">
            <a:xfrm>
              <a:off x="0" y="0"/>
              <a:ext cx="3182403" cy="3180497"/>
            </a:xfrm>
            <a:prstGeom prst="ellipse">
              <a:avLst/>
            </a:prstGeom>
            <a:solidFill>
              <a:srgbClr val="FCD767"/>
            </a:solidFill>
            <a:ln w="76200">
              <a:solidFill>
                <a:srgbClr val="FCD767"/>
              </a:solidFill>
              <a:beve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7192" name="椭圆 25"/>
            <p:cNvSpPr>
              <a:spLocks noChangeArrowheads="1"/>
            </p:cNvSpPr>
            <p:nvPr/>
          </p:nvSpPr>
          <p:spPr bwMode="auto">
            <a:xfrm>
              <a:off x="212689" y="211080"/>
              <a:ext cx="2761787" cy="2758335"/>
            </a:xfrm>
            <a:prstGeom prst="ellipse">
              <a:avLst/>
            </a:prstGeom>
            <a:solidFill>
              <a:srgbClr val="92B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</p:grpSp>
      <p:pic>
        <p:nvPicPr>
          <p:cNvPr id="719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5" y="1743075"/>
            <a:ext cx="2430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标题"/>
          <p:cNvSpPr>
            <a:spLocks noGrp="1"/>
          </p:cNvSpPr>
          <p:nvPr/>
        </p:nvSpPr>
        <p:spPr>
          <a:xfrm>
            <a:off x="1475759" y="123075"/>
            <a:ext cx="8731213" cy="5530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/>
              <a:t>复合不定代词有哪些？</a:t>
            </a:r>
          </a:p>
        </p:txBody>
      </p:sp>
      <p:grpSp>
        <p:nvGrpSpPr>
          <p:cNvPr id="31" name="组合 30"/>
          <p:cNvGrpSpPr/>
          <p:nvPr>
            <p:custDataLst>
              <p:tags r:id="rId4"/>
            </p:custDataLst>
          </p:nvPr>
        </p:nvGrpSpPr>
        <p:grpSpPr>
          <a:xfrm>
            <a:off x="24765" y="-54610"/>
            <a:ext cx="3032125" cy="944245"/>
            <a:chOff x="587" y="519"/>
            <a:chExt cx="4775" cy="1487"/>
          </a:xfrm>
        </p:grpSpPr>
        <p:pic>
          <p:nvPicPr>
            <p:cNvPr id="32" name="图片 31" descr="32303235303832343b32303235343930333bcee5bdc7d0c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 rot="20460000">
              <a:off x="729" y="1048"/>
              <a:ext cx="302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34" name="椭圆 33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>
            <a:stCxn id="22" idx="0"/>
          </p:cNvCxnSpPr>
          <p:nvPr>
            <p:custDataLst>
              <p:tags r:id="rId7"/>
            </p:custDataLst>
          </p:nvPr>
        </p:nvCxnSpPr>
        <p:spPr>
          <a:xfrm flipH="1">
            <a:off x="8113395" y="1070610"/>
            <a:ext cx="0" cy="32531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" name="任意多边形 1"/>
          <p:cNvSpPr/>
          <p:nvPr>
            <p:custDataLst>
              <p:tags r:id="rId8"/>
            </p:custDataLst>
          </p:nvPr>
        </p:nvSpPr>
        <p:spPr>
          <a:xfrm>
            <a:off x="8113224" y="1557927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DB920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9"/>
            </p:custDataLst>
          </p:nvPr>
        </p:nvSpPr>
        <p:spPr>
          <a:xfrm>
            <a:off x="8793168" y="1908201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DB920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8113224" y="2045315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>
            <p:custDataLst>
              <p:tags r:id="rId11"/>
            </p:custDataLst>
          </p:nvPr>
        </p:nvSpPr>
        <p:spPr>
          <a:xfrm>
            <a:off x="8793168" y="2395589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20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12"/>
            </p:custDataLst>
          </p:nvPr>
        </p:nvSpPr>
        <p:spPr>
          <a:xfrm>
            <a:off x="8113224" y="2523921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13"/>
            </p:custDataLst>
          </p:nvPr>
        </p:nvSpPr>
        <p:spPr>
          <a:xfrm>
            <a:off x="8793168" y="2874195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20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4"/>
            </p:custDataLst>
          </p:nvPr>
        </p:nvSpPr>
        <p:spPr>
          <a:xfrm>
            <a:off x="8113224" y="1070539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8793168" y="1420813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2409825" y="4227830"/>
            <a:ext cx="6580505" cy="94869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它们是如何构成的？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17"/>
            </p:custDataLst>
          </p:nvPr>
        </p:nvGraphicFramePr>
        <p:xfrm>
          <a:off x="2439035" y="1069975"/>
          <a:ext cx="5672455" cy="329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845"/>
                <a:gridCol w="934085"/>
                <a:gridCol w="1226185"/>
                <a:gridCol w="1367155"/>
                <a:gridCol w="1480185"/>
              </a:tblGrid>
              <a:tr h="41529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复合不定代词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</a:tr>
              <a:tr h="7200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一些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some-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</a:t>
                      </a: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任何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any-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每一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every-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no-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 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4389755" y="1096010"/>
            <a:ext cx="61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>
                <a:solidFill>
                  <a:schemeClr val="accent2"/>
                </a:solidFill>
                <a:sym typeface="+mn-ea"/>
              </a:rPr>
              <a:t>one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118485" y="1664335"/>
            <a:ext cx="8039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sym typeface="+mn-ea"/>
              </a:rPr>
              <a:t>some</a:t>
            </a:r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35" y="987425"/>
            <a:ext cx="8110855" cy="3479165"/>
            <a:chOff x="-85" y="2350"/>
            <a:chExt cx="8760" cy="4534"/>
          </a:xfrm>
        </p:grpSpPr>
        <p:sp>
          <p:nvSpPr>
            <p:cNvPr id="22551" name="矩形 3"/>
            <p:cNvSpPr>
              <a:spLocks noChangeArrowheads="1"/>
            </p:cNvSpPr>
            <p:nvPr/>
          </p:nvSpPr>
          <p:spPr bwMode="auto">
            <a:xfrm>
              <a:off x="-85" y="2350"/>
              <a:ext cx="8760" cy="453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8" name="图片 6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7" y="3682"/>
              <a:ext cx="2665" cy="2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16363" y="1743075"/>
            <a:ext cx="5227637" cy="1524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由</a:t>
            </a: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some, any, every, no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one, body, thing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一起构成代词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02083 0" pathEditMode="relative" ptsTypes="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97917 0.0796296" pathEditMode="relative" ptsTypes="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048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37" name="组合 23"/>
          <p:cNvGrpSpPr/>
          <p:nvPr/>
        </p:nvGrpSpPr>
        <p:grpSpPr>
          <a:xfrm>
            <a:off x="-814388" y="1236663"/>
            <a:ext cx="3182938" cy="3181350"/>
            <a:chExt cx="3182403" cy="3180497"/>
          </a:xfrm>
        </p:grpSpPr>
        <p:sp>
          <p:nvSpPr>
            <p:cNvPr id="7191" name="椭圆 24"/>
            <p:cNvSpPr>
              <a:spLocks noChangeArrowheads="1"/>
            </p:cNvSpPr>
            <p:nvPr/>
          </p:nvSpPr>
          <p:spPr bwMode="auto">
            <a:xfrm>
              <a:off x="0" y="0"/>
              <a:ext cx="3182403" cy="3180497"/>
            </a:xfrm>
            <a:prstGeom prst="ellipse">
              <a:avLst/>
            </a:prstGeom>
            <a:solidFill>
              <a:srgbClr val="FCD767"/>
            </a:solidFill>
            <a:ln w="76200">
              <a:solidFill>
                <a:srgbClr val="FCD767"/>
              </a:solidFill>
              <a:beve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7192" name="椭圆 25"/>
            <p:cNvSpPr>
              <a:spLocks noChangeArrowheads="1"/>
            </p:cNvSpPr>
            <p:nvPr/>
          </p:nvSpPr>
          <p:spPr bwMode="auto">
            <a:xfrm>
              <a:off x="212689" y="211080"/>
              <a:ext cx="2761787" cy="2758335"/>
            </a:xfrm>
            <a:prstGeom prst="ellipse">
              <a:avLst/>
            </a:prstGeom>
            <a:solidFill>
              <a:srgbClr val="92B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</p:grpSp>
      <p:pic>
        <p:nvPicPr>
          <p:cNvPr id="719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5" y="1743075"/>
            <a:ext cx="2430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标题"/>
          <p:cNvSpPr>
            <a:spLocks noGrp="1"/>
          </p:cNvSpPr>
          <p:nvPr/>
        </p:nvSpPr>
        <p:spPr>
          <a:xfrm>
            <a:off x="1475759" y="123075"/>
            <a:ext cx="8731213" cy="5530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/>
              <a:t>复合不定代词有哪些？</a:t>
            </a:r>
          </a:p>
        </p:txBody>
      </p:sp>
      <p:grpSp>
        <p:nvGrpSpPr>
          <p:cNvPr id="31" name="组合 30"/>
          <p:cNvGrpSpPr/>
          <p:nvPr>
            <p:custDataLst>
              <p:tags r:id="rId4"/>
            </p:custDataLst>
          </p:nvPr>
        </p:nvGrpSpPr>
        <p:grpSpPr>
          <a:xfrm>
            <a:off x="24765" y="-54610"/>
            <a:ext cx="3032125" cy="944245"/>
            <a:chOff x="587" y="519"/>
            <a:chExt cx="4775" cy="1487"/>
          </a:xfrm>
        </p:grpSpPr>
        <p:pic>
          <p:nvPicPr>
            <p:cNvPr id="32" name="图片 31" descr="32303235303832343b32303235343930333bcee5bdc7d0c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 rot="20460000">
              <a:off x="729" y="1048"/>
              <a:ext cx="302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34" name="椭圆 33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>
            <a:stCxn id="11" idx="0"/>
          </p:cNvCxnSpPr>
          <p:nvPr>
            <p:custDataLst>
              <p:tags r:id="rId7"/>
            </p:custDataLst>
          </p:nvPr>
        </p:nvCxnSpPr>
        <p:spPr>
          <a:xfrm flipH="1">
            <a:off x="8041640" y="998855"/>
            <a:ext cx="0" cy="32531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8"/>
            </p:custDataLst>
          </p:nvPr>
        </p:nvSpPr>
        <p:spPr>
          <a:xfrm>
            <a:off x="8041469" y="1486172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9"/>
            </p:custDataLst>
          </p:nvPr>
        </p:nvSpPr>
        <p:spPr>
          <a:xfrm>
            <a:off x="8721413" y="1836446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63" name="任意多边形 62"/>
          <p:cNvSpPr/>
          <p:nvPr>
            <p:custDataLst>
              <p:tags r:id="rId10"/>
            </p:custDataLst>
          </p:nvPr>
        </p:nvSpPr>
        <p:spPr>
          <a:xfrm>
            <a:off x="8041469" y="1973560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DB920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11"/>
            </p:custDataLst>
          </p:nvPr>
        </p:nvSpPr>
        <p:spPr>
          <a:xfrm>
            <a:off x="8721413" y="2323834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DB920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69" name="任意多边形 68"/>
          <p:cNvSpPr/>
          <p:nvPr>
            <p:custDataLst>
              <p:tags r:id="rId12"/>
            </p:custDataLst>
          </p:nvPr>
        </p:nvSpPr>
        <p:spPr>
          <a:xfrm>
            <a:off x="8041469" y="2452166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任意多边形 69"/>
          <p:cNvSpPr/>
          <p:nvPr>
            <p:custDataLst>
              <p:tags r:id="rId13"/>
            </p:custDataLst>
          </p:nvPr>
        </p:nvSpPr>
        <p:spPr>
          <a:xfrm>
            <a:off x="8721413" y="2802440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2000" spc="3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14"/>
            </p:custDataLst>
          </p:nvPr>
        </p:nvSpPr>
        <p:spPr>
          <a:xfrm>
            <a:off x="8041469" y="998784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5"/>
            </p:custDataLst>
          </p:nvPr>
        </p:nvSpPr>
        <p:spPr>
          <a:xfrm>
            <a:off x="8721413" y="1349058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2339340" y="3796030"/>
            <a:ext cx="6580505" cy="19665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其中哪一个的书写要注意？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custDataLst>
              <p:tags r:id="rId17"/>
            </p:custDataLst>
          </p:nvPr>
        </p:nvGraphicFramePr>
        <p:xfrm>
          <a:off x="2367280" y="998220"/>
          <a:ext cx="5672455" cy="329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845"/>
                <a:gridCol w="934085"/>
                <a:gridCol w="1226185"/>
                <a:gridCol w="1367155"/>
                <a:gridCol w="1480185"/>
              </a:tblGrid>
              <a:tr h="41529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复合不定代词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</a:tr>
              <a:tr h="7200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一些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some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</a:t>
                      </a: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任何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any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每一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every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no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 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4" name="图片 53" descr="156130435&amp;pky98156130435&amp;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10965" y="3286760"/>
            <a:ext cx="1431290" cy="1431290"/>
          </a:xfrm>
          <a:prstGeom prst="rect">
            <a:avLst/>
          </a:prstGeom>
        </p:spPr>
      </p:pic>
      <p:pic>
        <p:nvPicPr>
          <p:cNvPr id="55" name="e7c5fa3534ce0080a78a9a6158f1f77f_20124351">
            <a:hlinkClick action="ppaction://media"/>
          </p:cNvPr>
          <p:cNvPicPr>
            <a:picLocks noRot="1"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end="643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633078" y="-700723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535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37" name="组合 23"/>
          <p:cNvGrpSpPr/>
          <p:nvPr/>
        </p:nvGrpSpPr>
        <p:grpSpPr>
          <a:xfrm>
            <a:off x="-814388" y="1236663"/>
            <a:ext cx="3182938" cy="3181350"/>
            <a:chExt cx="3182403" cy="3180497"/>
          </a:xfrm>
        </p:grpSpPr>
        <p:sp>
          <p:nvSpPr>
            <p:cNvPr id="7191" name="椭圆 24"/>
            <p:cNvSpPr>
              <a:spLocks noChangeArrowheads="1"/>
            </p:cNvSpPr>
            <p:nvPr/>
          </p:nvSpPr>
          <p:spPr bwMode="auto">
            <a:xfrm>
              <a:off x="0" y="0"/>
              <a:ext cx="3182403" cy="3180497"/>
            </a:xfrm>
            <a:prstGeom prst="ellipse">
              <a:avLst/>
            </a:prstGeom>
            <a:solidFill>
              <a:srgbClr val="FCD767"/>
            </a:solidFill>
            <a:ln w="76200">
              <a:solidFill>
                <a:srgbClr val="FCD767"/>
              </a:solidFill>
              <a:bevel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7192" name="椭圆 25"/>
            <p:cNvSpPr>
              <a:spLocks noChangeArrowheads="1"/>
            </p:cNvSpPr>
            <p:nvPr/>
          </p:nvSpPr>
          <p:spPr bwMode="auto">
            <a:xfrm>
              <a:off x="212689" y="211080"/>
              <a:ext cx="2761787" cy="2758335"/>
            </a:xfrm>
            <a:prstGeom prst="ellipse">
              <a:avLst/>
            </a:prstGeom>
            <a:solidFill>
              <a:srgbClr val="92B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</p:grpSp>
      <p:pic>
        <p:nvPicPr>
          <p:cNvPr id="719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5" y="1743075"/>
            <a:ext cx="24304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标题"/>
          <p:cNvSpPr>
            <a:spLocks noGrp="1"/>
          </p:cNvSpPr>
          <p:nvPr/>
        </p:nvSpPr>
        <p:spPr>
          <a:xfrm>
            <a:off x="1475759" y="54495"/>
            <a:ext cx="8731213" cy="5530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/>
              <a:t>复合不定代词有哪些？</a:t>
            </a:r>
          </a:p>
        </p:txBody>
      </p:sp>
      <p:grpSp>
        <p:nvGrpSpPr>
          <p:cNvPr id="31" name="组合 30"/>
          <p:cNvGrpSpPr/>
          <p:nvPr>
            <p:custDataLst>
              <p:tags r:id="rId4"/>
            </p:custDataLst>
          </p:nvPr>
        </p:nvGrpSpPr>
        <p:grpSpPr>
          <a:xfrm>
            <a:off x="24765" y="-54610"/>
            <a:ext cx="3032125" cy="944245"/>
            <a:chOff x="587" y="519"/>
            <a:chExt cx="4775" cy="1487"/>
          </a:xfrm>
        </p:grpSpPr>
        <p:pic>
          <p:nvPicPr>
            <p:cNvPr id="32" name="图片 31" descr="32303235303832343b32303235343930333bcee5bdc7d0c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 rot="20460000">
              <a:off x="729" y="1048"/>
              <a:ext cx="302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34" name="椭圆 33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>
            <a:stCxn id="22" idx="0"/>
          </p:cNvCxnSpPr>
          <p:nvPr>
            <p:custDataLst>
              <p:tags r:id="rId7"/>
            </p:custDataLst>
          </p:nvPr>
        </p:nvCxnSpPr>
        <p:spPr>
          <a:xfrm flipH="1">
            <a:off x="8113395" y="1142365"/>
            <a:ext cx="0" cy="325310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" name="任意多边形 1"/>
          <p:cNvSpPr/>
          <p:nvPr>
            <p:custDataLst>
              <p:tags r:id="rId8"/>
            </p:custDataLst>
          </p:nvPr>
        </p:nvSpPr>
        <p:spPr>
          <a:xfrm>
            <a:off x="8113224" y="1629682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>
            <p:custDataLst>
              <p:tags r:id="rId9"/>
            </p:custDataLst>
          </p:nvPr>
        </p:nvSpPr>
        <p:spPr>
          <a:xfrm>
            <a:off x="8793168" y="1979956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8115129" y="2117070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>
            <p:custDataLst>
              <p:tags r:id="rId11"/>
            </p:custDataLst>
          </p:nvPr>
        </p:nvSpPr>
        <p:spPr>
          <a:xfrm>
            <a:off x="8793168" y="2467344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7" name="任意多边形 6"/>
          <p:cNvSpPr/>
          <p:nvPr>
            <p:custDataLst>
              <p:tags r:id="rId12"/>
            </p:custDataLst>
          </p:nvPr>
        </p:nvSpPr>
        <p:spPr>
          <a:xfrm>
            <a:off x="8113224" y="2595676"/>
            <a:ext cx="679942" cy="834473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DB920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>
            <p:custDataLst>
              <p:tags r:id="rId13"/>
            </p:custDataLst>
          </p:nvPr>
        </p:nvSpPr>
        <p:spPr>
          <a:xfrm>
            <a:off x="8793168" y="2945950"/>
            <a:ext cx="462737" cy="484200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DB920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</a:p>
        </p:txBody>
      </p:sp>
      <p:sp>
        <p:nvSpPr>
          <p:cNvPr id="22" name="任意多边形 21"/>
          <p:cNvSpPr/>
          <p:nvPr>
            <p:custDataLst>
              <p:tags r:id="rId14"/>
            </p:custDataLst>
          </p:nvPr>
        </p:nvSpPr>
        <p:spPr>
          <a:xfrm>
            <a:off x="8113224" y="1142294"/>
            <a:ext cx="679942" cy="834472"/>
          </a:xfrm>
          <a:custGeom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 sz="20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8793168" y="1492568"/>
            <a:ext cx="462737" cy="484199"/>
          </a:xfrm>
          <a:custGeom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7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altLang="zh-CN" sz="2000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2340610" y="3867785"/>
            <a:ext cx="6580505" cy="19665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哪些指人？指物？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17"/>
            </p:custDataLst>
          </p:nvPr>
        </p:nvGraphicFramePr>
        <p:xfrm>
          <a:off x="2439035" y="1141730"/>
          <a:ext cx="5672455" cy="329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845"/>
                <a:gridCol w="934085"/>
                <a:gridCol w="1226185"/>
                <a:gridCol w="1367155"/>
                <a:gridCol w="1480185"/>
              </a:tblGrid>
              <a:tr h="415290">
                <a:tc grid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复合不定代词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accent2"/>
                          </a:solidFill>
                        </a:rPr>
                        <a:t>-thing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bg1"/>
                      </a:fgClr>
                      <a:bgClr>
                        <a:srgbClr val="92D050"/>
                      </a:bgClr>
                    </a:pattFill>
                  </a:tcPr>
                </a:tc>
              </a:tr>
              <a:tr h="7200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一些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some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</a:t>
                      </a:r>
                      <a:r>
                        <a:rPr lang="en-US" altLang="zh-CN" sz="2000" b="1">
                          <a:solidFill>
                            <a:schemeClr val="accent2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something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任何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any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anything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每一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every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everything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b="1"/>
                        <a:t>无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rgbClr val="C00000"/>
                          </a:solidFill>
                        </a:rPr>
                        <a:t>no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pattFill prst="pct50">
                      <a:fgClr>
                        <a:schemeClr val="accent1"/>
                      </a:fgClr>
                      <a:bgClr>
                        <a:schemeClr val="accent2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 one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nobody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Arial Narrow" panose="020b0606020202030204" charset="0"/>
                          <a:cs typeface="Arial Narrow" panose="020b0606020202030204" charset="0"/>
                        </a:rPr>
                        <a:t>nothing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" name="图片 19" descr="156130435&amp;pky98156130435&amp;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18890" y="904240"/>
            <a:ext cx="3113405" cy="911225"/>
          </a:xfrm>
          <a:prstGeom prst="rect">
            <a:avLst/>
          </a:prstGeom>
        </p:spPr>
      </p:pic>
      <p:pic>
        <p:nvPicPr>
          <p:cNvPr id="21" name="图片 20" descr="32313533383135393b32313533383130363bc8cbd4b1c8cbceef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4818380" y="133350"/>
            <a:ext cx="914400" cy="914400"/>
          </a:xfrm>
          <a:prstGeom prst="rect">
            <a:avLst/>
          </a:prstGeom>
        </p:spPr>
      </p:pic>
      <p:pic>
        <p:nvPicPr>
          <p:cNvPr id="26" name="图片 25" descr="303b32313538303839383bd6bdcfe4d7d3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091680" y="322580"/>
            <a:ext cx="914400" cy="914400"/>
          </a:xfrm>
          <a:prstGeom prst="rect">
            <a:avLst/>
          </a:prstGeom>
        </p:spPr>
      </p:pic>
      <p:pic>
        <p:nvPicPr>
          <p:cNvPr id="27" name="e7c5fa3534ce0080a78a9a6158f1f77f_20124351">
            <a:hlinkClick action="ppaction://media"/>
          </p:cNvPr>
          <p:cNvPicPr>
            <a:picLocks noRot="1"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5">
                  <p14:trim end="643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5191760" y="-201676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27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2" name="Line 4"/>
          <p:cNvSpPr/>
          <p:nvPr/>
        </p:nvSpPr>
        <p:spPr>
          <a:xfrm>
            <a:off x="1385888" y="2139554"/>
            <a:ext cx="6318647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33" name="Line 5"/>
          <p:cNvSpPr/>
          <p:nvPr/>
        </p:nvSpPr>
        <p:spPr>
          <a:xfrm flipV="1">
            <a:off x="1439466" y="2625329"/>
            <a:ext cx="6265069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34" name="Line 6"/>
          <p:cNvSpPr/>
          <p:nvPr/>
        </p:nvSpPr>
        <p:spPr>
          <a:xfrm>
            <a:off x="1385888" y="3112294"/>
            <a:ext cx="6318647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35" name="Line 7"/>
          <p:cNvSpPr/>
          <p:nvPr/>
        </p:nvSpPr>
        <p:spPr>
          <a:xfrm flipV="1">
            <a:off x="1385888" y="3651647"/>
            <a:ext cx="6263879" cy="119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36" name="Line 8"/>
          <p:cNvSpPr/>
          <p:nvPr/>
        </p:nvSpPr>
        <p:spPr>
          <a:xfrm flipV="1">
            <a:off x="5004197" y="4137422"/>
            <a:ext cx="2700338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37" name="Line 9"/>
          <p:cNvSpPr/>
          <p:nvPr/>
        </p:nvSpPr>
        <p:spPr>
          <a:xfrm flipH="1">
            <a:off x="5004197" y="1600200"/>
            <a:ext cx="0" cy="2969419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8149" name="文本框 48148"/>
          <p:cNvSpPr txBox="1"/>
          <p:nvPr/>
        </p:nvSpPr>
        <p:spPr>
          <a:xfrm>
            <a:off x="755650" y="119698"/>
            <a:ext cx="4780598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chemeClr val="tx1"/>
                </a:solidFill>
                <a:latin typeface="Times New Roman" panose="02020603050405020304" pitchFamily="18" charset="0"/>
              </a:rPr>
              <a:t>朗读句子，圈出复合不定代词。</a:t>
            </a:r>
          </a:p>
        </p:txBody>
      </p:sp>
      <p:graphicFrame>
        <p:nvGraphicFramePr>
          <p:cNvPr id="6146" name="表格 614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29565" y="859631"/>
          <a:ext cx="8071485" cy="4121627"/>
        </p:xfrm>
        <a:graphic>
          <a:graphicData uri="http://schemas.openxmlformats.org/drawingml/2006/table">
            <a:tbl>
              <a:tblPr/>
              <a:tblGrid>
                <a:gridCol w="3171825"/>
                <a:gridCol w="4899660"/>
              </a:tblGrid>
              <a:tr h="100203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Where did you go on vacation?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  I went to New York City</a:t>
                      </a:r>
                      <a:r>
                        <a:rPr lang="en-US" altLang="zh-CN" sz="2400" b="1">
                          <a:solidFill>
                            <a:srgbClr val="000066"/>
                          </a:solidFill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7439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Did you go out with anyone?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35560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No, no one was here. </a:t>
                      </a:r>
                    </a:p>
                    <a:p>
                      <a:pPr marL="35560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Everyone was on vacation.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1089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Did you buy anything special?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35560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Yes, I bought something for my father.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23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How was the food?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35560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No, I bought nothing.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1153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Did everyone have a good time?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sym typeface="MS PGothic" panose="020b0600070205080204" pitchFamily="2" charset="-128"/>
                        </a:defRPr>
                      </a:lvl5pPr>
                    </a:lstStyle>
                    <a:p>
                      <a:pPr marL="355600" lvl="0" indent="0" algn="l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Oh, yes. Everything was excellent.</a:t>
                      </a:r>
                    </a:p>
                  </a:txBody>
                  <a:tcPr marL="67500" marR="67500" marT="35100" marB="351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8130" name="Oval 2"/>
          <p:cNvSpPr/>
          <p:nvPr/>
        </p:nvSpPr>
        <p:spPr>
          <a:xfrm>
            <a:off x="6777276" y="43221"/>
            <a:ext cx="2268140" cy="1156095"/>
          </a:xfrm>
          <a:prstGeom prst="ellipse">
            <a:avLst/>
          </a:prstGeom>
          <a:solidFill>
            <a:srgbClr val="FFCC00">
              <a:alpha val="65881"/>
            </a:srgbClr>
          </a:solidFill>
          <a:ln w="63500" cap="flat" cmpd="sng">
            <a:solidFill>
              <a:srgbClr val="FF9900"/>
            </a:solidFill>
            <a:prstDash val="sysDot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marL="457200" indent="-457200" algn="ctr"/>
            <a:r>
              <a:rPr lang="en-US" altLang="zh-CN" sz="2400" b="1">
                <a:latin typeface="Arial" panose="020b0604020202020204" pitchFamily="34" charset="0"/>
              </a:rPr>
              <a:t>Grammar</a:t>
            </a:r>
          </a:p>
          <a:p>
            <a:pPr marL="457200" indent="-457200" algn="ctr"/>
            <a:r>
              <a:rPr lang="en-US" altLang="zh-CN" sz="2400" b="1">
                <a:latin typeface="Arial" panose="020b0604020202020204" pitchFamily="34" charset="0"/>
              </a:rPr>
              <a:t>Focus </a:t>
            </a:r>
          </a:p>
        </p:txBody>
      </p:sp>
      <p:sp>
        <p:nvSpPr>
          <p:cNvPr id="2" name="椭圆 1"/>
          <p:cNvSpPr/>
          <p:nvPr/>
        </p:nvSpPr>
        <p:spPr>
          <a:xfrm>
            <a:off x="257175" y="2218849"/>
            <a:ext cx="1289685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27183" y="1798320"/>
            <a:ext cx="1289685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20465" y="2300764"/>
            <a:ext cx="1500188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847374" y="2625566"/>
            <a:ext cx="1572578" cy="676275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16868" y="2625566"/>
            <a:ext cx="1769745" cy="676275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16868" y="3599021"/>
            <a:ext cx="1289685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80110" y="4084796"/>
            <a:ext cx="1289685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60119" y="4283869"/>
            <a:ext cx="1746885" cy="541496"/>
          </a:xfrm>
          <a:prstGeom prst="ellipse">
            <a:avLst/>
          </a:pr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720" y="175137"/>
            <a:ext cx="483558" cy="505340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5"/>
          <a:stretch>
            <a:fillRect/>
          </a:stretch>
        </p:blipFill>
        <p:spPr>
          <a:xfrm>
            <a:off x="8244205" y="3579495"/>
            <a:ext cx="1119505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0340" y="0"/>
            <a:ext cx="1219200" cy="99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444024" y="1363186"/>
            <a:ext cx="185547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effectLst/>
              </a:rPr>
              <a:t>1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：用于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肯定句</a:t>
            </a:r>
          </a:p>
        </p:txBody>
      </p:sp>
      <p:sp>
        <p:nvSpPr>
          <p:cNvPr id="16" name="矩形 15"/>
          <p:cNvSpPr/>
          <p:nvPr/>
        </p:nvSpPr>
        <p:spPr>
          <a:xfrm>
            <a:off x="386715" y="1954530"/>
            <a:ext cx="6744335" cy="13087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1): I bought </a:t>
            </a:r>
            <a:r>
              <a:rPr lang="en-US" altLang="zh-CN" sz="24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for my father yesterday.</a:t>
            </a: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2): Julie took a vacation with</a:t>
            </a:r>
            <a:r>
              <a:rPr lang="en-US" altLang="zh-CN" sz="24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last week.</a:t>
            </a: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3): She went </a:t>
            </a:r>
            <a:r>
              <a:rPr lang="en-US" altLang="zh-CN" sz="2400" b="1" u="sng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zh-CN" sz="24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beautiful last Monday.</a:t>
            </a:r>
          </a:p>
        </p:txBody>
      </p:sp>
      <p:sp>
        <p:nvSpPr>
          <p:cNvPr id="17" name="矩形 16"/>
          <p:cNvSpPr/>
          <p:nvPr/>
        </p:nvSpPr>
        <p:spPr>
          <a:xfrm>
            <a:off x="412909" y="3291523"/>
            <a:ext cx="351282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1600" b="1">
                <a:solidFill>
                  <a:schemeClr val="tx1"/>
                </a:solidFill>
                <a:effectLst/>
              </a:rPr>
              <a:t>2</a:t>
            </a:r>
            <a:r>
              <a:rPr lang="zh-CN" altLang="en-US" sz="1600" b="1">
                <a:solidFill>
                  <a:schemeClr val="tx1"/>
                </a:solidFill>
                <a:effectLst/>
              </a:rPr>
              <a:t>：</a:t>
            </a:r>
            <a:r>
              <a:rPr lang="zh-CN" altLang="en-US" sz="1800" b="1">
                <a:solidFill>
                  <a:schemeClr val="tx1"/>
                </a:solidFill>
                <a:effectLst/>
              </a:rPr>
              <a:t>用于</a:t>
            </a:r>
            <a:r>
              <a:rPr lang="zh-CN" altLang="en-US" sz="2000" b="1">
                <a:solidFill>
                  <a:srgbClr val="FF0000"/>
                </a:solidFill>
                <a:effectLst/>
              </a:rPr>
              <a:t>表请求、建议的疑问句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438150" y="3795236"/>
            <a:ext cx="5625465" cy="5651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drink?</a:t>
            </a:r>
          </a:p>
        </p:txBody>
      </p:sp>
      <p:sp>
        <p:nvSpPr>
          <p:cNvPr id="20" name="矩形 19"/>
          <p:cNvSpPr/>
          <p:nvPr/>
        </p:nvSpPr>
        <p:spPr>
          <a:xfrm>
            <a:off x="2083912" y="2047875"/>
            <a:ext cx="152082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</p:txBody>
      </p:sp>
      <p:sp>
        <p:nvSpPr>
          <p:cNvPr id="21" name="矩形 20"/>
          <p:cNvSpPr/>
          <p:nvPr/>
        </p:nvSpPr>
        <p:spPr>
          <a:xfrm>
            <a:off x="4263074" y="2408873"/>
            <a:ext cx="13004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0" algn="ctr">
              <a:buClrTx/>
              <a:buSzTx/>
            </a:pP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someone</a:t>
            </a:r>
          </a:p>
        </p:txBody>
      </p:sp>
      <p:sp>
        <p:nvSpPr>
          <p:cNvPr id="22" name="矩形 21"/>
          <p:cNvSpPr/>
          <p:nvPr/>
        </p:nvSpPr>
        <p:spPr>
          <a:xfrm>
            <a:off x="2263299" y="2670810"/>
            <a:ext cx="163322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lvl="0" algn="ctr">
              <a:buClrTx/>
              <a:buSzTx/>
            </a:pPr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somewhere</a:t>
            </a:r>
          </a:p>
        </p:txBody>
      </p:sp>
      <p:sp>
        <p:nvSpPr>
          <p:cNvPr id="28" name="标题"/>
          <p:cNvSpPr>
            <a:spLocks noGrp="1"/>
          </p:cNvSpPr>
          <p:nvPr/>
        </p:nvSpPr>
        <p:spPr>
          <a:xfrm>
            <a:off x="1043796" y="267408"/>
            <a:ext cx="6548410" cy="4375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sz="2800">
                <a:sym typeface="+mn-ea"/>
              </a:rPr>
              <a:t>复合不定代词的用法</a:t>
            </a: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188119" y="195739"/>
            <a:ext cx="2274094" cy="708184"/>
            <a:chOff x="587" y="519"/>
            <a:chExt cx="4775" cy="1487"/>
          </a:xfrm>
        </p:grpSpPr>
        <p:pic>
          <p:nvPicPr>
            <p:cNvPr id="7" name="图片 6" descr="32303235303832343b32303235343930333bcee5bdc7d0c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20460000">
              <a:off x="729" y="1048"/>
              <a:ext cx="3116" cy="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9" name="椭圆 8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300470" y="267176"/>
            <a:ext cx="2021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</a:rPr>
              <a:t>考点一：用法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27630" y="680720"/>
            <a:ext cx="36944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含</a:t>
            </a:r>
            <a:r>
              <a:rPr lang="en-US" altLang="zh-CN" sz="3200" b="1">
                <a:solidFill>
                  <a:schemeClr val="accent1"/>
                </a:solidFill>
                <a:sym typeface="+mn-ea"/>
              </a:rPr>
              <a:t>some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的不定代词</a:t>
            </a:r>
          </a:p>
        </p:txBody>
      </p:sp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6732270" y="2715895"/>
            <a:ext cx="2677160" cy="258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1" grpId="0"/>
      <p:bldP spid="2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386874" y="1419701"/>
            <a:ext cx="660273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effectLst/>
              </a:rPr>
              <a:t>1</a:t>
            </a:r>
            <a:r>
              <a:rPr lang="zh-CN" altLang="en-US" sz="2000" b="1">
                <a:solidFill>
                  <a:schemeClr val="tx1"/>
                </a:solidFill>
                <a:effectLst/>
              </a:rPr>
              <a:t>：</a:t>
            </a:r>
            <a:r>
              <a:rPr lang="zh-CN" altLang="en-US" sz="2000" b="1">
                <a:effectLst/>
                <a:sym typeface="+mn-ea"/>
              </a:rPr>
              <a:t>用于</a:t>
            </a:r>
            <a:r>
              <a:rPr lang="zh-CN" altLang="en-US" sz="2000" b="1">
                <a:solidFill>
                  <a:srgbClr val="FF0000"/>
                </a:solidFill>
                <a:effectLst/>
                <a:sym typeface="+mn-ea"/>
              </a:rPr>
              <a:t>否定句、疑问句，</a:t>
            </a:r>
            <a:r>
              <a:rPr lang="zh-CN" altLang="en-US" sz="2000" b="1">
                <a:effectLst/>
                <a:sym typeface="+mn-ea"/>
              </a:rPr>
              <a:t>替代含</a:t>
            </a:r>
            <a:r>
              <a:rPr lang="en-US" altLang="zh-CN" sz="2000" b="1">
                <a:effectLst/>
                <a:sym typeface="+mn-ea"/>
              </a:rPr>
              <a:t>some</a:t>
            </a:r>
            <a:r>
              <a:rPr lang="zh-CN" altLang="zh-CN" sz="2000" b="1">
                <a:effectLst/>
                <a:sym typeface="+mn-ea"/>
              </a:rPr>
              <a:t>的复合不定代副词</a:t>
            </a:r>
            <a:endParaRPr lang="zh-CN" altLang="en-US" sz="2000" b="1">
              <a:solidFill>
                <a:srgbClr val="FF0000"/>
              </a:solidFill>
              <a:effectLst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6715" y="1954530"/>
            <a:ext cx="6993255" cy="13087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1): </a:t>
            </a:r>
            <a:r>
              <a:rPr lang="en-US" altLang="zh-CN" sz="2400" b="1">
                <a:solidFill>
                  <a:srgbClr val="2B309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Did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Jack go out with</a:t>
            </a:r>
            <a:r>
              <a:rPr lang="en-US" altLang="zh-CN" sz="2400" b="1" u="sng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4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2):</a:t>
            </a:r>
            <a:r>
              <a:rPr lang="en-US" altLang="zh-CN" sz="2400" b="1">
                <a:solidFill>
                  <a:srgbClr val="2B309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Did 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eat</a:t>
            </a:r>
            <a:r>
              <a:rPr lang="en-US" altLang="zh-CN" sz="2400" b="1" u="sng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delicious for dinner?</a:t>
            </a:r>
            <a:endParaRPr lang="en-US" altLang="zh-CN" sz="24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3): I </a:t>
            </a:r>
            <a:r>
              <a:rPr lang="en-US" altLang="zh-CN" sz="2400" b="1">
                <a:solidFill>
                  <a:srgbClr val="2B309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didn’t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go</a:t>
            </a:r>
            <a:r>
              <a:rPr lang="en-US" altLang="zh-CN" sz="2400" b="1" u="sng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last week, I was </a:t>
            </a:r>
            <a:r>
              <a:rPr lang="en-US" altLang="zh-CN" sz="2400" b="1" u="sng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ill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</a:t>
            </a:r>
            <a:r>
              <a:rPr lang="zh-CN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生病</a:t>
            </a:r>
            <a:r>
              <a:rPr lang="en-US" altLang="zh-CN" sz="24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</a:t>
            </a:r>
            <a:endParaRPr lang="en-US" altLang="zh-CN" sz="24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6874" y="3363913"/>
            <a:ext cx="2875280" cy="3956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1800" b="1">
                <a:effectLst/>
                <a:sym typeface="+mn-ea"/>
              </a:rPr>
              <a:t>2:</a:t>
            </a:r>
            <a:r>
              <a:rPr lang="zh-CN" altLang="en-US" sz="1800" b="1">
                <a:effectLst/>
                <a:sym typeface="+mn-ea"/>
              </a:rPr>
              <a:t>用于</a:t>
            </a:r>
            <a:r>
              <a:rPr lang="zh-CN" altLang="zh-CN" sz="1800" b="1">
                <a:solidFill>
                  <a:srgbClr val="FF0000"/>
                </a:solidFill>
                <a:effectLst/>
                <a:sym typeface="+mn-ea"/>
              </a:rPr>
              <a:t>肯定句，</a:t>
            </a:r>
            <a:r>
              <a:rPr lang="zh-CN" altLang="zh-CN" sz="1800" b="1">
                <a:effectLst/>
                <a:sym typeface="+mn-ea"/>
              </a:rPr>
              <a:t>意为</a:t>
            </a:r>
            <a:r>
              <a:rPr lang="zh-CN" altLang="zh-CN" sz="1800" b="1">
                <a:solidFill>
                  <a:srgbClr val="FF0000"/>
                </a:solidFill>
                <a:effectLst/>
                <a:sym typeface="+mn-ea"/>
              </a:rPr>
              <a:t>任何</a:t>
            </a:r>
            <a:r>
              <a:rPr lang="en-US" altLang="zh-CN" sz="1800" b="1">
                <a:solidFill>
                  <a:srgbClr val="FF0000"/>
                </a:solidFill>
                <a:effectLst/>
                <a:sym typeface="+mn-ea"/>
              </a:rPr>
              <a:t>...</a:t>
            </a:r>
            <a:endParaRPr lang="zh-CN" altLang="en-US" sz="2000" b="1">
              <a:solidFill>
                <a:srgbClr val="FF0000"/>
              </a:solidFill>
              <a:effectLst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8150" y="3795236"/>
            <a:ext cx="5868035" cy="5651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Anyone</a:t>
            </a:r>
            <a:r>
              <a:rPr lang="en-US" altLang="zh-CN" sz="2800" b="1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can do this job, it’s very easy.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标题"/>
          <p:cNvSpPr>
            <a:spLocks noGrp="1"/>
          </p:cNvSpPr>
          <p:nvPr/>
        </p:nvSpPr>
        <p:spPr>
          <a:xfrm>
            <a:off x="1043796" y="267408"/>
            <a:ext cx="6548410" cy="4375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sz="2800">
                <a:sym typeface="+mn-ea"/>
              </a:rPr>
              <a:t>复合不定代词的用法</a:t>
            </a: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188119" y="195739"/>
            <a:ext cx="2274094" cy="708184"/>
            <a:chOff x="587" y="519"/>
            <a:chExt cx="4775" cy="1487"/>
          </a:xfrm>
        </p:grpSpPr>
        <p:pic>
          <p:nvPicPr>
            <p:cNvPr id="7" name="图片 6" descr="32303235303832343b32303235343930333bcee5bdc7d0c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20460000">
              <a:off x="729" y="1048"/>
              <a:ext cx="3116" cy="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9" name="椭圆 8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300470" y="267176"/>
            <a:ext cx="2021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l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</a:rPr>
              <a:t>考点一：用法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27630" y="680720"/>
            <a:ext cx="33331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含</a:t>
            </a:r>
            <a:r>
              <a:rPr lang="en-US" altLang="zh-CN" sz="3200" b="1">
                <a:solidFill>
                  <a:schemeClr val="accent1"/>
                </a:solidFill>
                <a:sym typeface="+mn-ea"/>
              </a:rPr>
              <a:t>any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的不定代词</a:t>
            </a:r>
          </a:p>
        </p:txBody>
      </p:sp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6732270" y="2715895"/>
            <a:ext cx="2677160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12207" y="2787650"/>
            <a:ext cx="144716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anywhere</a:t>
            </a:r>
          </a:p>
        </p:txBody>
      </p:sp>
      <p:sp>
        <p:nvSpPr>
          <p:cNvPr id="4" name="矩形 3"/>
          <p:cNvSpPr/>
          <p:nvPr/>
        </p:nvSpPr>
        <p:spPr>
          <a:xfrm>
            <a:off x="3708560" y="1943418"/>
            <a:ext cx="1249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</a:p>
        </p:txBody>
      </p:sp>
      <p:sp>
        <p:nvSpPr>
          <p:cNvPr id="24" name="矩形 23"/>
          <p:cNvSpPr/>
          <p:nvPr/>
        </p:nvSpPr>
        <p:spPr>
          <a:xfrm>
            <a:off x="2524919" y="2346643"/>
            <a:ext cx="1452245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" grpId="0"/>
      <p:bldP spid="2" grpId="0"/>
      <p:bldP spid="4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标题"/>
          <p:cNvSpPr>
            <a:spLocks noGrp="1"/>
          </p:cNvSpPr>
          <p:nvPr/>
        </p:nvSpPr>
        <p:spPr>
          <a:xfrm>
            <a:off x="1187941" y="336623"/>
            <a:ext cx="6548410" cy="4375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Tx/>
              <a:buNone/>
              <a:defRPr lang="zh-CN" altLang="en-US" sz="3000" b="1" kern="1200" spc="30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sz="2800">
                <a:sym typeface="+mn-ea"/>
              </a:rPr>
              <a:t>复合不定代词的用法</a:t>
            </a: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279559" y="247174"/>
            <a:ext cx="2274094" cy="708184"/>
            <a:chOff x="587" y="519"/>
            <a:chExt cx="4775" cy="1487"/>
          </a:xfrm>
        </p:grpSpPr>
        <p:pic>
          <p:nvPicPr>
            <p:cNvPr id="7" name="图片 6" descr="32303235303832343b32303235343930333bcee5bdc7d0c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2" y="519"/>
              <a:ext cx="1440" cy="14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 rot="20460000">
              <a:off x="729" y="1048"/>
              <a:ext cx="3116" cy="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 notes!</a:t>
              </a:r>
            </a:p>
          </p:txBody>
        </p:sp>
        <p:sp>
          <p:nvSpPr>
            <p:cNvPr id="9" name="椭圆 8"/>
            <p:cNvSpPr/>
            <p:nvPr/>
          </p:nvSpPr>
          <p:spPr>
            <a:xfrm rot="20520000">
              <a:off x="587" y="821"/>
              <a:ext cx="3260" cy="1185"/>
            </a:xfrm>
            <a:prstGeom prst="ellipse">
              <a:avLst/>
            </a:prstGeom>
            <a:noFill/>
            <a:ln w="38100"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371590" y="405606"/>
            <a:ext cx="2021840" cy="368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800" b="1">
                <a:sym typeface="+mn-ea"/>
              </a:rPr>
              <a:t>考点二：主谓一致</a:t>
            </a:r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6876415" y="2715895"/>
            <a:ext cx="2677160" cy="258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0505" y="1131570"/>
            <a:ext cx="698881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800" b="1">
                <a:effectLst/>
                <a:sym typeface="+mn-ea"/>
              </a:rPr>
              <a:t>复合不定代词</a:t>
            </a:r>
            <a:r>
              <a:rPr lang="zh-CN" altLang="en-US" sz="1800" b="1">
                <a:solidFill>
                  <a:srgbClr val="FF0000"/>
                </a:solidFill>
                <a:effectLst/>
                <a:sym typeface="+mn-ea"/>
              </a:rPr>
              <a:t>作主语</a:t>
            </a:r>
            <a:r>
              <a:rPr lang="zh-CN" altLang="en-US" sz="1800" b="1">
                <a:effectLst/>
                <a:sym typeface="+mn-ea"/>
              </a:rPr>
              <a:t>，视为</a:t>
            </a:r>
            <a:r>
              <a:rPr lang="zh-CN" altLang="en-US" sz="1800" b="1">
                <a:solidFill>
                  <a:srgbClr val="FF0000"/>
                </a:solidFill>
                <a:effectLst/>
                <a:sym typeface="+mn-ea"/>
              </a:rPr>
              <a:t>单数</a:t>
            </a:r>
            <a:r>
              <a:rPr lang="zh-CN" altLang="en-US" sz="1800" b="1">
                <a:effectLst/>
                <a:sym typeface="+mn-ea"/>
              </a:rPr>
              <a:t>，谓语动词用</a:t>
            </a:r>
            <a:r>
              <a:rPr lang="zh-CN" altLang="en-US" sz="1800" b="1">
                <a:solidFill>
                  <a:srgbClr val="FF0000"/>
                </a:solidFill>
                <a:effectLst/>
                <a:sym typeface="+mn-ea"/>
              </a:rPr>
              <a:t>第三人称单数形式</a:t>
            </a:r>
            <a:r>
              <a:rPr lang="zh-CN" altLang="en-US" sz="1800" b="1">
                <a:effectLst/>
                <a:sym typeface="+mn-ea"/>
              </a:rPr>
              <a:t>。</a:t>
            </a:r>
            <a:endParaRPr lang="zh-CN" altLang="zh-CN" sz="1800" b="1">
              <a:solidFill>
                <a:schemeClr val="tx1"/>
              </a:solidFill>
              <a:effectLst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07950" y="1995805"/>
            <a:ext cx="1268095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n>
                  <a:noFill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b="1">
                <a:ln>
                  <a:noFill/>
                </a:ln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400" b="1" u="sng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wrong with my watch.</a:t>
            </a:r>
          </a:p>
          <a:p>
            <a:pPr>
              <a:lnSpc>
                <a:spcPct val="110000"/>
              </a:lnSpc>
            </a:pPr>
            <a:endParaRPr lang="en-US" altLang="zh-CN" sz="2400" b="1">
              <a:ln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Well, </a:t>
            </a:r>
            <a:r>
              <a:rPr lang="en-US" altLang="zh-CN" sz="2400" b="1">
                <a:ln>
                  <a:noFill/>
                </a:ln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 </a:t>
            </a:r>
            <a:r>
              <a:rPr lang="en-US" altLang="zh-CN" sz="2400" b="1" u="sng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2400" b="1" u="sng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zh-CN" altLang="en-US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to win.</a:t>
            </a:r>
          </a:p>
          <a:p>
            <a:pPr>
              <a:lnSpc>
                <a:spcPct val="110000"/>
              </a:lnSpc>
            </a:pPr>
            <a:endParaRPr lang="en-US" altLang="zh-CN" sz="2400" b="1">
              <a:ln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n>
                  <a:noFill/>
                </a:ln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Nobody</a:t>
            </a:r>
            <a:r>
              <a:rPr lang="en-US" altLang="zh-CN" sz="2400" b="1" u="sng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know) what the future will be like.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08175" y="1995805"/>
            <a:ext cx="1074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2B30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28265" y="2787650"/>
            <a:ext cx="3481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2B30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548130" y="3517900"/>
            <a:ext cx="3481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2B30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knows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5" grpId="0"/>
      <p:bldP spid="4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TABLE_BEAUTIFY" val="smartTable{0fac57db-1626-447e-a7e6-3ff7f0fd46ba}"/>
  <p:tag name="TABLE_ENDDRAG_ORIGIN_RECT" val="427*283"/>
  <p:tag name="TABLE_ENDDRAG_RECT" val="54*157*427*283"/>
</p:tagLst>
</file>

<file path=ppt/tags/tag1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1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5"/>
  <p:tag name="KSO_WM_UNIT_TEXT_FILL_TYPE" val="1"/>
  <p:tag name="KSO_WM_UNIT_TYPE" val="m_h_f"/>
  <p:tag name="KSO_WM_UNIT_USESOURCEFORMAT_APPLY" val="1"/>
  <p:tag name="KSO_WM_UNIT_VALUE" val="78"/>
</p:tagLst>
</file>

<file path=ppt/tags/tag12.xml><?xml version="1.0" encoding="utf-8"?>
<p:tagLst xmlns:p="http://schemas.openxmlformats.org/presentationml/2006/main">
  <p:tag name="KSO_WM_DECORATE_SHAPE_ID" val="234"/>
</p:tagLst>
</file>

<file path=ppt/tags/tag13.xml><?xml version="1.0" encoding="utf-8"?>
<p:tagLst xmlns:p="http://schemas.openxmlformats.org/presentationml/2006/main">
  <p:tag name="KSO_WM_DECORATE_SHAPE_ID" val="234"/>
</p:tagLst>
</file>

<file path=ppt/tags/tag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i*1_1"/>
  <p:tag name="KSO_WM_UNIT_INDEX" val="1_1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1"/>
  <p:tag name="KSO_WM_UNIT_INDEX" val="1_2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2"/>
  <p:tag name="KSO_WM_UNIT_INDEX" val="1_2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1"/>
  <p:tag name="KSO_WM_UNIT_INDEX" val="1_3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2"/>
  <p:tag name="KSO_WM_UNIT_INDEX" val="1_3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1"/>
  <p:tag name="KSO_WM_UNIT_INDEX" val="1_4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i*1_1"/>
  <p:tag name="KSO_WM_UNIT_INDEX" val="1_1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2"/>
  <p:tag name="KSO_WM_UNIT_INDEX" val="1_4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1"/>
  <p:tag name="KSO_WM_UNIT_INDEX" val="1_1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5"/>
  <p:tag name="KSO_WM_UNIT_TEXT_FILL_TYPE" val="1"/>
  <p:tag name="KSO_WM_UNIT_TYPE" val="m_h_f"/>
  <p:tag name="KSO_WM_UNIT_USESOURCEFORMAT_APPLY" val="1"/>
  <p:tag name="KSO_WM_UNIT_VALUE" val="78"/>
</p:tagLst>
</file>

<file path=ppt/tags/tag24.xml><?xml version="1.0" encoding="utf-8"?>
<p:tagLst xmlns:p="http://schemas.openxmlformats.org/presentationml/2006/main">
  <p:tag name="KSO_WM_UNIT_TABLE_BEAUTIFY" val="smartTable{0fac57db-1626-447e-a7e6-3ff7f0fd46ba}"/>
  <p:tag name="TABLE_ENDDRAG_ORIGIN_RECT" val="427*283"/>
  <p:tag name="TABLE_ENDDRAG_RECT" val="54*157*427*283"/>
</p:tagLst>
</file>

<file path=ppt/tags/tag25.xml><?xml version="1.0" encoding="utf-8"?>
<p:tagLst xmlns:p="http://schemas.openxmlformats.org/presentationml/2006/main">
  <p:tag name="KSO_WM_DECORATE_SHAPE_ID" val="234"/>
</p:tagLst>
</file>

<file path=ppt/tags/tag2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i*1_1"/>
  <p:tag name="KSO_WM_UNIT_INDEX" val="1_1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2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1"/>
  <p:tag name="KSO_WM_UNIT_INDEX" val="1_2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2"/>
  <p:tag name="KSO_WM_UNIT_INDEX" val="1_2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2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1"/>
  <p:tag name="KSO_WM_UNIT_INDEX" val="1_3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1"/>
  <p:tag name="KSO_WM_UNIT_INDEX" val="1_2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3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2"/>
  <p:tag name="KSO_WM_UNIT_INDEX" val="1_3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1"/>
  <p:tag name="KSO_WM_UNIT_INDEX" val="1_4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3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2"/>
  <p:tag name="KSO_WM_UNIT_INDEX" val="1_4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3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1"/>
  <p:tag name="KSO_WM_UNIT_INDEX" val="1_1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3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3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5"/>
  <p:tag name="KSO_WM_UNIT_TEXT_FILL_TYPE" val="1"/>
  <p:tag name="KSO_WM_UNIT_TYPE" val="m_h_f"/>
  <p:tag name="KSO_WM_UNIT_USESOURCEFORMAT_APPLY" val="1"/>
  <p:tag name="KSO_WM_UNIT_VALUE" val="78"/>
</p:tagLst>
</file>

<file path=ppt/tags/tag36.xml><?xml version="1.0" encoding="utf-8"?>
<p:tagLst xmlns:p="http://schemas.openxmlformats.org/presentationml/2006/main">
  <p:tag name="KSO_WM_UNIT_TABLE_BEAUTIFY" val="smartTable{0fac57db-1626-447e-a7e6-3ff7f0fd46ba}"/>
  <p:tag name="TABLE_ENDDRAG_ORIGIN_RECT" val="427*283"/>
  <p:tag name="TABLE_ENDDRAG_RECT" val="54*157*427*283"/>
</p:tagLst>
</file>

<file path=ppt/tags/tag37.xml><?xml version="1.0" encoding="utf-8"?>
<p:tagLst xmlns:p="http://schemas.openxmlformats.org/presentationml/2006/main">
  <p:tag name="KSO_WM_DECORATE_SHAPE_ID" val="234"/>
</p:tagLst>
</file>

<file path=ppt/tags/tag3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i*1_1"/>
  <p:tag name="KSO_WM_UNIT_INDEX" val="1_1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3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1"/>
  <p:tag name="KSO_WM_UNIT_INDEX" val="1_2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2"/>
  <p:tag name="KSO_WM_UNIT_INDEX" val="1_2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4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6"/>
  <p:tag name="KSO_WM_UNIT_FILL_TYPE" val="1"/>
  <p:tag name="KSO_WM_UNIT_HIGHLIGHT" val="0"/>
  <p:tag name="KSO_WM_UNIT_ID" val="diagram160404_3*m_h_i*1_2_2"/>
  <p:tag name="KSO_WM_UNIT_INDEX" val="1_2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4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1"/>
  <p:tag name="KSO_WM_UNIT_INDEX" val="1_3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4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2"/>
  <p:tag name="KSO_WM_UNIT_INDEX" val="1_3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4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1"/>
  <p:tag name="KSO_WM_UNIT_INDEX" val="1_4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2"/>
  <p:tag name="KSO_WM_UNIT_INDEX" val="1_4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4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1"/>
  <p:tag name="KSO_WM_UNIT_INDEX" val="1_1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4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2"/>
  <p:tag name="KSO_WM_UNIT_INDEX" val="1_1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4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HIGHLIGHT" val="0"/>
  <p:tag name="KSO_WM_UNIT_ID" val="diagram160404_3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5"/>
  <p:tag name="KSO_WM_UNIT_TEXT_FILL_TYPE" val="1"/>
  <p:tag name="KSO_WM_UNIT_TYPE" val="m_h_f"/>
  <p:tag name="KSO_WM_UNIT_USESOURCEFORMAT_APPLY" val="1"/>
  <p:tag name="KSO_WM_UNIT_VALUE" val="78"/>
</p:tagLst>
</file>

<file path=ppt/tags/tag48.xml><?xml version="1.0" encoding="utf-8"?>
<p:tagLst xmlns:p="http://schemas.openxmlformats.org/presentationml/2006/main">
  <p:tag name="KSO_WM_UNIT_TABLE_BEAUTIFY" val="smartTable{0fac57db-1626-447e-a7e6-3ff7f0fd46ba}"/>
  <p:tag name="TABLE_ENDDRAG_ORIGIN_RECT" val="427*283"/>
  <p:tag name="TABLE_ENDDRAG_RECT" val="54*157*427*283"/>
</p:tagLst>
</file>

<file path=ppt/tags/tag49.xml><?xml version="1.0" encoding="utf-8"?>
<p:tagLst xmlns:p="http://schemas.openxmlformats.org/presentationml/2006/main">
  <p:tag name="KSO_WM_UNIT_TABLE_BEAUTIFY" val="smartTable{d2565dc4-60f9-4d1b-8355-301c7cd43c1f}"/>
  <p:tag name="TABLE_ENDDRAG_ORIGIN_RECT" val="847*427"/>
  <p:tag name="TABLE_ENDDRAG_RECT" val="34*91*847*427"/>
</p:tagLst>
</file>

<file path=ppt/tags/tag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1"/>
  <p:tag name="KSO_WM_UNIT_INDEX" val="1_3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50.xml><?xml version="1.0" encoding="utf-8"?>
<p:tagLst xmlns:p="http://schemas.openxmlformats.org/presentationml/2006/main">
  <p:tag name="KSO_WM_DECORATE_SHAPE_ID" val="234"/>
</p:tagLst>
</file>

<file path=ppt/tags/tag51.xml><?xml version="1.0" encoding="utf-8"?>
<p:tagLst xmlns:p="http://schemas.openxmlformats.org/presentationml/2006/main">
  <p:tag name="KSO_WM_DECORATE_SHAPE_ID" val="234"/>
</p:tagLst>
</file>

<file path=ppt/tags/tag52.xml><?xml version="1.0" encoding="utf-8"?>
<p:tagLst xmlns:p="http://schemas.openxmlformats.org/presentationml/2006/main">
  <p:tag name="KSO_WM_DECORATE_SHAPE_ID" val="234"/>
</p:tagLst>
</file>

<file path=ppt/tags/tag53.xml><?xml version="1.0" encoding="utf-8"?>
<p:tagLst xmlns:p="http://schemas.openxmlformats.org/presentationml/2006/main">
  <p:tag name="KSO_WM_DECORATE_SHAPE_ID" val="234"/>
</p:tagLst>
</file>

<file path=ppt/tags/tag54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ags/tag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7"/>
  <p:tag name="KSO_WM_UNIT_FILL_TYPE" val="1"/>
  <p:tag name="KSO_WM_UNIT_HIGHLIGHT" val="0"/>
  <p:tag name="KSO_WM_UNIT_ID" val="diagram160404_3*m_h_i*1_3_2"/>
  <p:tag name="KSO_WM_UNIT_INDEX" val="1_3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1"/>
  <p:tag name="KSO_WM_UNIT_INDEX" val="1_4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8"/>
  <p:tag name="KSO_WM_UNIT_FILL_TYPE" val="1"/>
  <p:tag name="KSO_WM_UNIT_HIGHLIGHT" val="0"/>
  <p:tag name="KSO_WM_UNIT_ID" val="diagram160404_3*m_h_i*1_4_2"/>
  <p:tag name="KSO_WM_UNIT_INDEX" val="1_4_2"/>
  <p:tag name="KSO_WM_UNIT_LAYERLEVEL" val="1_1_1"/>
  <p:tag name="KSO_WM_UNIT_SUBTYPE" val="d"/>
  <p:tag name="KSO_WM_UNIT_TEXT_FILL_FORE_SCHEMECOLOR_INDEX" val="14"/>
  <p:tag name="KSO_WM_UNIT_TEXT_FILL_TYPE" val="1"/>
  <p:tag name="KSO_WM_UNIT_TYPE" val="m_h_i"/>
  <p:tag name="KSO_WM_UNIT_USESOURCEFORMAT_APPLY" val="1"/>
</p:tagLst>
</file>

<file path=ppt/tags/tag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404"/>
  <p:tag name="KSO_WM_UNIT_COMPATIBLE" val="0"/>
  <p:tag name="KSO_WM_UNIT_DIAGRAM_ISNUMVISUAL" val="0"/>
  <p:tag name="KSO_WM_UNIT_DIAGRAM_ISREFERUNIT" val="0"/>
  <p:tag name="KSO_WM_UNIT_DIAGRAM_MODELTYPE" val="stripeEnum"/>
  <p:tag name="KSO_WM_UNIT_DIAGRAM_SCHEMECOLOR_ID" val="0"/>
  <p:tag name="KSO_WM_UNIT_FILL_FORE_SCHEMECOLOR_INDEX" val="5"/>
  <p:tag name="KSO_WM_UNIT_FILL_TYPE" val="1"/>
  <p:tag name="KSO_WM_UNIT_HIGHLIGHT" val="0"/>
  <p:tag name="KSO_WM_UNIT_ID" val="diagram160404_3*m_h_i*1_1_1"/>
  <p:tag name="KSO_WM_UNIT_INDEX" val="1_1_1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148</Paragraphs>
  <Slides>15</Slides>
  <Notes>12</Notes>
  <TotalTime>0</TotalTime>
  <HiddenSlides>0</HiddenSlides>
  <MMClips>4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8">
      <vt:lpstr>Arial</vt:lpstr>
      <vt:lpstr>Calibri</vt:lpstr>
      <vt:lpstr>宋体</vt:lpstr>
      <vt:lpstr>时尚中黑简体</vt:lpstr>
      <vt:lpstr>Times New Roman</vt:lpstr>
      <vt:lpstr>微软雅黑</vt:lpstr>
      <vt:lpstr>Montserrat</vt:lpstr>
      <vt:lpstr>Arial Narrow</vt:lpstr>
      <vt:lpstr>Wingdings</vt:lpstr>
      <vt:lpstr>MS PGothic</vt:lpstr>
      <vt:lpstr>Tahoma</vt:lpstr>
      <vt:lpstr>Comic Sans MS</vt:lpstr>
      <vt:lpstr>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2022-01-23T00:01:09.362</cp:lastPrinted>
  <dcterms:created xsi:type="dcterms:W3CDTF">2022-01-23T00:01:09Z</dcterms:created>
  <dcterms:modified xsi:type="dcterms:W3CDTF">2022-01-22T16:01:19Z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